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662" r:id="rId4"/>
    <p:sldMasterId id="2147483674" r:id="rId5"/>
    <p:sldMasterId id="2147483685" r:id="rId6"/>
    <p:sldMasterId id="2147483696" r:id="rId7"/>
    <p:sldMasterId id="2147483707" r:id="rId8"/>
  </p:sldMasterIdLst>
  <p:notesMasterIdLst>
    <p:notesMasterId r:id="rId33"/>
  </p:notesMasterIdLst>
  <p:handoutMasterIdLst>
    <p:handoutMasterId r:id="rId34"/>
  </p:handoutMasterIdLst>
  <p:sldIdLst>
    <p:sldId id="257" r:id="rId9"/>
    <p:sldId id="7329" r:id="rId10"/>
    <p:sldId id="266" r:id="rId11"/>
    <p:sldId id="7342" r:id="rId12"/>
    <p:sldId id="7340" r:id="rId13"/>
    <p:sldId id="7332" r:id="rId14"/>
    <p:sldId id="7330" r:id="rId15"/>
    <p:sldId id="7331" r:id="rId16"/>
    <p:sldId id="7335" r:id="rId17"/>
    <p:sldId id="299" r:id="rId18"/>
    <p:sldId id="292" r:id="rId19"/>
    <p:sldId id="293" r:id="rId20"/>
    <p:sldId id="296" r:id="rId21"/>
    <p:sldId id="297" r:id="rId22"/>
    <p:sldId id="7322" r:id="rId23"/>
    <p:sldId id="7339" r:id="rId24"/>
    <p:sldId id="7333" r:id="rId25"/>
    <p:sldId id="282" r:id="rId26"/>
    <p:sldId id="264" r:id="rId27"/>
    <p:sldId id="260" r:id="rId28"/>
    <p:sldId id="290" r:id="rId29"/>
    <p:sldId id="7334" r:id="rId30"/>
    <p:sldId id="7337" r:id="rId31"/>
    <p:sldId id="7341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F20"/>
    <a:srgbClr val="252421"/>
    <a:srgbClr val="9D191A"/>
    <a:srgbClr val="E9D69A"/>
    <a:srgbClr val="98AAC0"/>
    <a:srgbClr val="E73E3A"/>
    <a:srgbClr val="EE7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0"/>
    <p:restoredTop sz="96327"/>
  </p:normalViewPr>
  <p:slideViewPr>
    <p:cSldViewPr snapToGrid="0">
      <p:cViewPr varScale="1">
        <p:scale>
          <a:sx n="107" d="100"/>
          <a:sy n="107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6.xml"/><Relationship Id="rId3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DC03A70-BC75-2018-170C-B6995A4A55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406923F-6160-84E7-0790-19A01D46B2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3C044-1A19-B14D-9447-2591B8CA1372}" type="datetimeFigureOut">
              <a:rPr lang="nl-NL" smtClean="0"/>
              <a:t>26-11-2025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9511455-B569-9CBF-1A87-7D4DB1E08E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8FDF7B-3A46-CCC5-B057-078688A03B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19D28-C2F3-0044-ADB3-DB5F2013C5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842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D8DD0-0C5E-4D37-A422-3302842BD92B}" type="datetimeFigureOut">
              <a:rPr lang="nl-NL" smtClean="0"/>
              <a:t>26-11-2025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A25BA-91CE-4ADC-B4D8-C87E1B8CA4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40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mulus.nl/glb-23-27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sz="2400"/>
              <a:t>Milou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400"/>
              <a:t>Begin tijdig!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Op de </a:t>
            </a:r>
            <a:r>
              <a:rPr lang="nl-NL" sz="2400">
                <a:solidFill>
                  <a:srgbClr val="000000"/>
                </a:solidFill>
                <a:ea typeface="MS PGothic"/>
                <a:hlinkClick r:id="rId3"/>
              </a:rPr>
              <a:t>www.stimulus.nl/glb-23-27</a:t>
            </a:r>
            <a:r>
              <a:rPr lang="nl-NL" sz="2400">
                <a:solidFill>
                  <a:srgbClr val="000000"/>
                </a:solidFill>
                <a:ea typeface="MS PGothic"/>
              </a:rPr>
              <a:t> </a:t>
            </a:r>
            <a:r>
              <a:rPr lang="nl-NL" sz="2400"/>
              <a:t>vindt u de benodigde formats en een checklist verplichte bijlagen. Daar ook aanvraag indienen.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Onderbouw uw project duidelijk!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2400"/>
              <a:t>Oriëntatie op reeds uitgevoerde onderzoeken en bestaande initiatieven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2400"/>
              <a:t>Hoe wordt kennis verspreid?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2400"/>
              <a:t>Evt. toelichting op investering(en) in bedrijfsmiddelen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sz="2400"/>
              <a:t>Resultaatindicatoren</a:t>
            </a:r>
          </a:p>
          <a:p>
            <a:pPr marL="1085850" marR="0" lvl="1" indent="-3429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/>
              <a:t>Stikstof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nl-NL" sz="240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nl-NL" sz="240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VOETREGEL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C90E17-C8BC-304D-B481-365F1DB42C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charset="0"/>
                <a:ea typeface="MS PGothic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7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71B3B-3F04-AC10-F528-A7BD4D9B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74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ianummer 9">
            <a:extLst>
              <a:ext uri="{FF2B5EF4-FFF2-40B4-BE49-F238E27FC236}">
                <a16:creationId xmlns:a16="http://schemas.microsoft.com/office/drawing/2014/main" id="{AF339A0F-5430-5265-3F99-F6D13B6E55A8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17DDA1-B3CB-F64D-9810-8A92F5EE7656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4" name="Afbeelding 3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FB1D7CA4-F271-B519-0494-8B8D430323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735012"/>
            <a:ext cx="3581400" cy="104140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AD3517B-5EE4-D583-D212-C9495FD8B701}"/>
              </a:ext>
            </a:extLst>
          </p:cNvPr>
          <p:cNvCxnSpPr/>
          <p:nvPr userDrawn="1"/>
        </p:nvCxnSpPr>
        <p:spPr>
          <a:xfrm>
            <a:off x="838200" y="1943100"/>
            <a:ext cx="10515600" cy="0"/>
          </a:xfrm>
          <a:prstGeom prst="line">
            <a:avLst/>
          </a:prstGeom>
          <a:ln w="25400">
            <a:solidFill>
              <a:srgbClr val="92B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D03A7E0E-B57C-BFE1-8CA9-05F19611D0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184400"/>
            <a:ext cx="10515600" cy="24511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Ovaal 3">
            <a:extLst>
              <a:ext uri="{FF2B5EF4-FFF2-40B4-BE49-F238E27FC236}">
                <a16:creationId xmlns:a16="http://schemas.microsoft.com/office/drawing/2014/main" id="{062459DC-C5E2-3B87-F27B-7E0A64CABE03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solidFill>
              <a:srgbClr val="92BF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3">
            <a:extLst>
              <a:ext uri="{FF2B5EF4-FFF2-40B4-BE49-F238E27FC236}">
                <a16:creationId xmlns:a16="http://schemas.microsoft.com/office/drawing/2014/main" id="{67F5228A-03AF-8A99-921A-AFC190BDE7AB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solidFill>
            <a:srgbClr val="92BF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26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62">
            <a:extLst>
              <a:ext uri="{FF2B5EF4-FFF2-40B4-BE49-F238E27FC236}">
                <a16:creationId xmlns:a16="http://schemas.microsoft.com/office/drawing/2014/main" id="{6D74F09D-1489-64AC-3D0B-A845C4E5F7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BF2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Afbeelding 8" descr="Afbeelding met Graphics, Lettertype, logo, symbool&#10;&#10;Automatisch gegenereerde beschrijving">
            <a:extLst>
              <a:ext uri="{FF2B5EF4-FFF2-40B4-BE49-F238E27FC236}">
                <a16:creationId xmlns:a16="http://schemas.microsoft.com/office/drawing/2014/main" id="{611EADE1-3D6F-5B94-562C-DBD8B7BA78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5300" y="2908300"/>
            <a:ext cx="3581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volgpagin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11"/>
          <p:cNvSpPr>
            <a:spLocks noGrp="1"/>
          </p:cNvSpPr>
          <p:nvPr>
            <p:ph sz="quarter" idx="13"/>
          </p:nvPr>
        </p:nvSpPr>
        <p:spPr>
          <a:xfrm>
            <a:off x="764119" y="2412993"/>
            <a:ext cx="10678583" cy="3713171"/>
          </a:xfrm>
          <a:prstGeom prst="rect">
            <a:avLst/>
          </a:prstGeom>
        </p:spPr>
        <p:txBody>
          <a:bodyPr vert="horz" lIns="0" rIns="0"/>
          <a:lstStyle>
            <a:lvl1pPr marL="252000" indent="-252000">
              <a:lnSpc>
                <a:spcPts val="2400"/>
              </a:lnSpc>
              <a:buClrTx/>
              <a:buFont typeface="Arial"/>
              <a:buChar char="•"/>
              <a:defRPr sz="2400"/>
            </a:lvl1pPr>
            <a:lvl2pPr marL="504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2pPr>
            <a:lvl3pPr marL="756000" indent="-252000">
              <a:lnSpc>
                <a:spcPts val="2400"/>
              </a:lnSpc>
              <a:buClrTx/>
              <a:buFont typeface="Wingdings" charset="2"/>
              <a:buChar char="§"/>
              <a:defRPr sz="2400"/>
            </a:lvl3pPr>
            <a:lvl4pPr marL="1008000" indent="-252000">
              <a:lnSpc>
                <a:spcPts val="2400"/>
              </a:lnSpc>
              <a:buClrTx/>
              <a:buFont typeface="Arial"/>
              <a:buChar char="•"/>
              <a:defRPr sz="2400"/>
            </a:lvl4pPr>
            <a:lvl5pPr marL="1260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4118" y="493180"/>
            <a:ext cx="10678583" cy="1143000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lnSpc>
                <a:spcPts val="4200"/>
              </a:lnSpc>
              <a:defRPr sz="40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764118" y="1718715"/>
            <a:ext cx="10678583" cy="524933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764117" y="6356351"/>
            <a:ext cx="4722283" cy="365125"/>
          </a:xfrm>
        </p:spPr>
        <p:txBody>
          <a:bodyPr lIns="0" rIns="0"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r>
              <a:rPr lang="nl-NL"/>
              <a:t>Provincie Gelderland | </a:t>
            </a:r>
            <a:fld id="{2BE5F5D7-35F2-8045-9A03-8A17244D71DA}" type="datetime3">
              <a:rPr lang="nl-NL"/>
              <a:pPr>
                <a:defRPr/>
              </a:pPr>
              <a:t>26/11/25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fld id="{C15E2364-82A4-DE48-9B47-8D308C858E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03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71B3B-3F04-AC10-F528-A7BD4D9B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7425"/>
            <a:ext cx="10515600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ianummer 9">
            <a:extLst>
              <a:ext uri="{FF2B5EF4-FFF2-40B4-BE49-F238E27FC236}">
                <a16:creationId xmlns:a16="http://schemas.microsoft.com/office/drawing/2014/main" id="{AF339A0F-5430-5265-3F99-F6D13B6E55A8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17DDA1-B3CB-F64D-9810-8A92F5EE7656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4" name="Afbeelding 3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FB1D7CA4-F271-B519-0494-8B8D430323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735012"/>
            <a:ext cx="3581400" cy="104140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AD3517B-5EE4-D583-D212-C9495FD8B701}"/>
              </a:ext>
            </a:extLst>
          </p:cNvPr>
          <p:cNvCxnSpPr/>
          <p:nvPr userDrawn="1"/>
        </p:nvCxnSpPr>
        <p:spPr>
          <a:xfrm>
            <a:off x="838200" y="1943100"/>
            <a:ext cx="10515600" cy="0"/>
          </a:xfrm>
          <a:prstGeom prst="line">
            <a:avLst/>
          </a:prstGeom>
          <a:ln w="25400">
            <a:gradFill>
              <a:gsLst>
                <a:gs pos="0">
                  <a:srgbClr val="EE776B"/>
                </a:gs>
                <a:gs pos="100000">
                  <a:srgbClr val="92BF20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D03A7E0E-B57C-BFE1-8CA9-05F19611D0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184400"/>
            <a:ext cx="10515600" cy="24511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vaal 3">
            <a:extLst>
              <a:ext uri="{FF2B5EF4-FFF2-40B4-BE49-F238E27FC236}">
                <a16:creationId xmlns:a16="http://schemas.microsoft.com/office/drawing/2014/main" id="{4221D3AA-E1BA-7FFD-5265-0E22E4D3980C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EE776B"/>
                </a:gs>
                <a:gs pos="100000">
                  <a:srgbClr val="92BF2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3">
            <a:extLst>
              <a:ext uri="{FF2B5EF4-FFF2-40B4-BE49-F238E27FC236}">
                <a16:creationId xmlns:a16="http://schemas.microsoft.com/office/drawing/2014/main" id="{710666B2-E9EC-1921-8EE4-AE6ABCE193DB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E776B"/>
              </a:gs>
              <a:gs pos="100000">
                <a:srgbClr val="92BF2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0737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F8282-E78D-9AB3-5DFD-A99A35B04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890D59-7D15-31BA-D909-A90684597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8" name="Tijdelijke aanduiding voor dianummer 9">
            <a:extLst>
              <a:ext uri="{FF2B5EF4-FFF2-40B4-BE49-F238E27FC236}">
                <a16:creationId xmlns:a16="http://schemas.microsoft.com/office/drawing/2014/main" id="{18C45874-A5D3-3059-4BEB-913CB2C31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  <p:pic>
        <p:nvPicPr>
          <p:cNvPr id="4" name="Afbeelding 3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F73D2321-6D5C-0B21-0D59-D63D4E618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  <p:sp>
        <p:nvSpPr>
          <p:cNvPr id="5" name="Ovaal 3">
            <a:extLst>
              <a:ext uri="{FF2B5EF4-FFF2-40B4-BE49-F238E27FC236}">
                <a16:creationId xmlns:a16="http://schemas.microsoft.com/office/drawing/2014/main" id="{DF45D035-116C-EF60-3E18-D276B5040D89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EE776B"/>
                </a:gs>
                <a:gs pos="100000">
                  <a:srgbClr val="92BF2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3">
            <a:extLst>
              <a:ext uri="{FF2B5EF4-FFF2-40B4-BE49-F238E27FC236}">
                <a16:creationId xmlns:a16="http://schemas.microsoft.com/office/drawing/2014/main" id="{5DC488CC-44F7-7994-19AB-6E0917DD7DA9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E776B"/>
              </a:gs>
              <a:gs pos="100000">
                <a:srgbClr val="92BF2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52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-ver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E4781-387D-3A29-35A0-69A18132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68" y="1132764"/>
            <a:ext cx="5425932" cy="926413"/>
          </a:xfrm>
        </p:spPr>
        <p:txBody>
          <a:bodyPr anchor="t">
            <a:normAutofit/>
          </a:bodyPr>
          <a:lstStyle>
            <a:lvl1pPr>
              <a:defRPr sz="3200" b="1" i="0">
                <a:latin typeface="Nexa Black" panose="02000000000000000000" pitchFamily="2" charset="0"/>
                <a:ea typeface="Nexa Black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A4004B-C7E4-51FB-5C80-06D5ABDEC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768" y="2194114"/>
            <a:ext cx="5425932" cy="4047660"/>
          </a:xfrm>
        </p:spPr>
        <p:txBody>
          <a:bodyPr anchor="t"/>
          <a:lstStyle>
            <a:lvl1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1pPr>
            <a:lvl2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2pPr>
            <a:lvl3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3pPr>
            <a:lvl4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4pPr>
            <a:lvl5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22032723-375D-6AD3-8F20-335C17E39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34099" y="-5059"/>
            <a:ext cx="5334022" cy="6900878"/>
          </a:xfrm>
          <a:custGeom>
            <a:avLst/>
            <a:gdLst>
              <a:gd name="connsiteX0" fmla="*/ 0 w 6108700"/>
              <a:gd name="connsiteY0" fmla="*/ 3429000 h 6858000"/>
              <a:gd name="connsiteX1" fmla="*/ 3054350 w 6108700"/>
              <a:gd name="connsiteY1" fmla="*/ 0 h 6858000"/>
              <a:gd name="connsiteX2" fmla="*/ 6108700 w 6108700"/>
              <a:gd name="connsiteY2" fmla="*/ 3429000 h 6858000"/>
              <a:gd name="connsiteX3" fmla="*/ 3054350 w 6108700"/>
              <a:gd name="connsiteY3" fmla="*/ 6858000 h 6858000"/>
              <a:gd name="connsiteX4" fmla="*/ 0 w 6108700"/>
              <a:gd name="connsiteY4" fmla="*/ 3429000 h 6858000"/>
              <a:gd name="connsiteX0" fmla="*/ 0 w 6007100"/>
              <a:gd name="connsiteY0" fmla="*/ 3525454 h 7956218"/>
              <a:gd name="connsiteX1" fmla="*/ 3054350 w 6007100"/>
              <a:gd name="connsiteY1" fmla="*/ 96454 h 7956218"/>
              <a:gd name="connsiteX2" fmla="*/ 6007100 w 6007100"/>
              <a:gd name="connsiteY2" fmla="*/ 6979854 h 7956218"/>
              <a:gd name="connsiteX3" fmla="*/ 3054350 w 6007100"/>
              <a:gd name="connsiteY3" fmla="*/ 6954454 h 7956218"/>
              <a:gd name="connsiteX4" fmla="*/ 0 w 6007100"/>
              <a:gd name="connsiteY4" fmla="*/ 3525454 h 7956218"/>
              <a:gd name="connsiteX0" fmla="*/ 0 w 6007100"/>
              <a:gd name="connsiteY0" fmla="*/ 3525454 h 7956218"/>
              <a:gd name="connsiteX1" fmla="*/ 3054350 w 6007100"/>
              <a:gd name="connsiteY1" fmla="*/ 96454 h 7956218"/>
              <a:gd name="connsiteX2" fmla="*/ 6007100 w 6007100"/>
              <a:gd name="connsiteY2" fmla="*/ 6979854 h 7956218"/>
              <a:gd name="connsiteX3" fmla="*/ 3054350 w 6007100"/>
              <a:gd name="connsiteY3" fmla="*/ 6954454 h 7956218"/>
              <a:gd name="connsiteX4" fmla="*/ 0 w 6007100"/>
              <a:gd name="connsiteY4" fmla="*/ 3525454 h 7956218"/>
              <a:gd name="connsiteX0" fmla="*/ 0 w 6007100"/>
              <a:gd name="connsiteY0" fmla="*/ 3429107 h 7859871"/>
              <a:gd name="connsiteX1" fmla="*/ 3054350 w 6007100"/>
              <a:gd name="connsiteY1" fmla="*/ 107 h 7859871"/>
              <a:gd name="connsiteX2" fmla="*/ 6007100 w 6007100"/>
              <a:gd name="connsiteY2" fmla="*/ 6883507 h 7859871"/>
              <a:gd name="connsiteX3" fmla="*/ 3054350 w 6007100"/>
              <a:gd name="connsiteY3" fmla="*/ 6858107 h 7859871"/>
              <a:gd name="connsiteX4" fmla="*/ 0 w 6007100"/>
              <a:gd name="connsiteY4" fmla="*/ 3429107 h 7859871"/>
              <a:gd name="connsiteX0" fmla="*/ 0 w 5600700"/>
              <a:gd name="connsiteY0" fmla="*/ 1157077 h 9187156"/>
              <a:gd name="connsiteX1" fmla="*/ 2647950 w 5600700"/>
              <a:gd name="connsiteY1" fmla="*/ 1157077 h 9187156"/>
              <a:gd name="connsiteX2" fmla="*/ 5600700 w 5600700"/>
              <a:gd name="connsiteY2" fmla="*/ 8040477 h 9187156"/>
              <a:gd name="connsiteX3" fmla="*/ 2647950 w 5600700"/>
              <a:gd name="connsiteY3" fmla="*/ 8015077 h 9187156"/>
              <a:gd name="connsiteX4" fmla="*/ 0 w 5600700"/>
              <a:gd name="connsiteY4" fmla="*/ 1157077 h 9187156"/>
              <a:gd name="connsiteX0" fmla="*/ 0 w 5600700"/>
              <a:gd name="connsiteY0" fmla="*/ 510212 h 8540291"/>
              <a:gd name="connsiteX1" fmla="*/ 2647950 w 5600700"/>
              <a:gd name="connsiteY1" fmla="*/ 510212 h 8540291"/>
              <a:gd name="connsiteX2" fmla="*/ 5600700 w 5600700"/>
              <a:gd name="connsiteY2" fmla="*/ 7393612 h 8540291"/>
              <a:gd name="connsiteX3" fmla="*/ 2647950 w 5600700"/>
              <a:gd name="connsiteY3" fmla="*/ 7368212 h 8540291"/>
              <a:gd name="connsiteX4" fmla="*/ 0 w 5600700"/>
              <a:gd name="connsiteY4" fmla="*/ 510212 h 8540291"/>
              <a:gd name="connsiteX0" fmla="*/ 0 w 5600700"/>
              <a:gd name="connsiteY0" fmla="*/ 713411 h 8743490"/>
              <a:gd name="connsiteX1" fmla="*/ 2647950 w 5600700"/>
              <a:gd name="connsiteY1" fmla="*/ 713411 h 8743490"/>
              <a:gd name="connsiteX2" fmla="*/ 5600700 w 5600700"/>
              <a:gd name="connsiteY2" fmla="*/ 7596811 h 8743490"/>
              <a:gd name="connsiteX3" fmla="*/ 2647950 w 5600700"/>
              <a:gd name="connsiteY3" fmla="*/ 7571411 h 8743490"/>
              <a:gd name="connsiteX4" fmla="*/ 0 w 5600700"/>
              <a:gd name="connsiteY4" fmla="*/ 713411 h 8743490"/>
              <a:gd name="connsiteX0" fmla="*/ 0 w 5600700"/>
              <a:gd name="connsiteY0" fmla="*/ 222345 h 8252424"/>
              <a:gd name="connsiteX1" fmla="*/ 2647950 w 5600700"/>
              <a:gd name="connsiteY1" fmla="*/ 222345 h 8252424"/>
              <a:gd name="connsiteX2" fmla="*/ 5600700 w 5600700"/>
              <a:gd name="connsiteY2" fmla="*/ 7105745 h 8252424"/>
              <a:gd name="connsiteX3" fmla="*/ 2647950 w 5600700"/>
              <a:gd name="connsiteY3" fmla="*/ 7080345 h 8252424"/>
              <a:gd name="connsiteX4" fmla="*/ 0 w 5600700"/>
              <a:gd name="connsiteY4" fmla="*/ 222345 h 8252424"/>
              <a:gd name="connsiteX0" fmla="*/ 0 w 5600700"/>
              <a:gd name="connsiteY0" fmla="*/ 222345 h 8252424"/>
              <a:gd name="connsiteX1" fmla="*/ 2647950 w 5600700"/>
              <a:gd name="connsiteY1" fmla="*/ 222345 h 8252424"/>
              <a:gd name="connsiteX2" fmla="*/ 5600700 w 5600700"/>
              <a:gd name="connsiteY2" fmla="*/ 7105745 h 8252424"/>
              <a:gd name="connsiteX3" fmla="*/ 2647950 w 5600700"/>
              <a:gd name="connsiteY3" fmla="*/ 7080345 h 8252424"/>
              <a:gd name="connsiteX4" fmla="*/ 0 w 5600700"/>
              <a:gd name="connsiteY4" fmla="*/ 222345 h 8252424"/>
              <a:gd name="connsiteX0" fmla="*/ 0 w 5600700"/>
              <a:gd name="connsiteY0" fmla="*/ 154 h 8030233"/>
              <a:gd name="connsiteX1" fmla="*/ 2647950 w 5600700"/>
              <a:gd name="connsiteY1" fmla="*/ 154 h 8030233"/>
              <a:gd name="connsiteX2" fmla="*/ 5600700 w 5600700"/>
              <a:gd name="connsiteY2" fmla="*/ 6883554 h 8030233"/>
              <a:gd name="connsiteX3" fmla="*/ 2647950 w 5600700"/>
              <a:gd name="connsiteY3" fmla="*/ 6858154 h 8030233"/>
              <a:gd name="connsiteX4" fmla="*/ 0 w 5600700"/>
              <a:gd name="connsiteY4" fmla="*/ 154 h 8030233"/>
              <a:gd name="connsiteX0" fmla="*/ 347877 w 5948577"/>
              <a:gd name="connsiteY0" fmla="*/ 503301 h 8518047"/>
              <a:gd name="connsiteX1" fmla="*/ 2995827 w 5948577"/>
              <a:gd name="connsiteY1" fmla="*/ 503301 h 8518047"/>
              <a:gd name="connsiteX2" fmla="*/ 5948577 w 5948577"/>
              <a:gd name="connsiteY2" fmla="*/ 7386701 h 8518047"/>
              <a:gd name="connsiteX3" fmla="*/ 646327 w 5948577"/>
              <a:gd name="connsiteY3" fmla="*/ 7323201 h 8518047"/>
              <a:gd name="connsiteX4" fmla="*/ 347877 w 5948577"/>
              <a:gd name="connsiteY4" fmla="*/ 503301 h 8518047"/>
              <a:gd name="connsiteX0" fmla="*/ 112729 w 5713429"/>
              <a:gd name="connsiteY0" fmla="*/ 503301 h 8518047"/>
              <a:gd name="connsiteX1" fmla="*/ 2760679 w 5713429"/>
              <a:gd name="connsiteY1" fmla="*/ 503301 h 8518047"/>
              <a:gd name="connsiteX2" fmla="*/ 5713429 w 5713429"/>
              <a:gd name="connsiteY2" fmla="*/ 7386701 h 8518047"/>
              <a:gd name="connsiteX3" fmla="*/ 411179 w 5713429"/>
              <a:gd name="connsiteY3" fmla="*/ 7323201 h 8518047"/>
              <a:gd name="connsiteX4" fmla="*/ 112729 w 5713429"/>
              <a:gd name="connsiteY4" fmla="*/ 503301 h 8518047"/>
              <a:gd name="connsiteX0" fmla="*/ 122470 w 5723170"/>
              <a:gd name="connsiteY0" fmla="*/ 503301 h 8518047"/>
              <a:gd name="connsiteX1" fmla="*/ 2770420 w 5723170"/>
              <a:gd name="connsiteY1" fmla="*/ 503301 h 8518047"/>
              <a:gd name="connsiteX2" fmla="*/ 5723170 w 5723170"/>
              <a:gd name="connsiteY2" fmla="*/ 7386701 h 8518047"/>
              <a:gd name="connsiteX3" fmla="*/ 420920 w 5723170"/>
              <a:gd name="connsiteY3" fmla="*/ 7323201 h 8518047"/>
              <a:gd name="connsiteX4" fmla="*/ 122470 w 5723170"/>
              <a:gd name="connsiteY4" fmla="*/ 503301 h 8518047"/>
              <a:gd name="connsiteX0" fmla="*/ 122470 w 5723170"/>
              <a:gd name="connsiteY0" fmla="*/ 503301 h 8215881"/>
              <a:gd name="connsiteX1" fmla="*/ 2770420 w 5723170"/>
              <a:gd name="connsiteY1" fmla="*/ 503301 h 8215881"/>
              <a:gd name="connsiteX2" fmla="*/ 5723170 w 5723170"/>
              <a:gd name="connsiteY2" fmla="*/ 7386701 h 8215881"/>
              <a:gd name="connsiteX3" fmla="*/ 420920 w 5723170"/>
              <a:gd name="connsiteY3" fmla="*/ 7323201 h 8215881"/>
              <a:gd name="connsiteX4" fmla="*/ 122470 w 5723170"/>
              <a:gd name="connsiteY4" fmla="*/ 503301 h 8215881"/>
              <a:gd name="connsiteX0" fmla="*/ 122470 w 5723192"/>
              <a:gd name="connsiteY0" fmla="*/ 503301 h 7392556"/>
              <a:gd name="connsiteX1" fmla="*/ 2770420 w 5723192"/>
              <a:gd name="connsiteY1" fmla="*/ 503301 h 7392556"/>
              <a:gd name="connsiteX2" fmla="*/ 5723170 w 5723192"/>
              <a:gd name="connsiteY2" fmla="*/ 7386701 h 7392556"/>
              <a:gd name="connsiteX3" fmla="*/ 420920 w 5723192"/>
              <a:gd name="connsiteY3" fmla="*/ 7323201 h 7392556"/>
              <a:gd name="connsiteX4" fmla="*/ 122470 w 5723192"/>
              <a:gd name="connsiteY4" fmla="*/ 503301 h 7392556"/>
              <a:gd name="connsiteX0" fmla="*/ 122470 w 5723192"/>
              <a:gd name="connsiteY0" fmla="*/ 507064 h 7402882"/>
              <a:gd name="connsiteX1" fmla="*/ 2770420 w 5723192"/>
              <a:gd name="connsiteY1" fmla="*/ 507064 h 7402882"/>
              <a:gd name="connsiteX2" fmla="*/ 5723170 w 5723192"/>
              <a:gd name="connsiteY2" fmla="*/ 7390464 h 7402882"/>
              <a:gd name="connsiteX3" fmla="*/ 420920 w 5723192"/>
              <a:gd name="connsiteY3" fmla="*/ 7377764 h 7402882"/>
              <a:gd name="connsiteX4" fmla="*/ 122470 w 5723192"/>
              <a:gd name="connsiteY4" fmla="*/ 507064 h 7402882"/>
              <a:gd name="connsiteX0" fmla="*/ 0 w 5600722"/>
              <a:gd name="connsiteY0" fmla="*/ 507064 h 7402882"/>
              <a:gd name="connsiteX1" fmla="*/ 2647950 w 5600722"/>
              <a:gd name="connsiteY1" fmla="*/ 507064 h 7402882"/>
              <a:gd name="connsiteX2" fmla="*/ 5600700 w 5600722"/>
              <a:gd name="connsiteY2" fmla="*/ 7390464 h 7402882"/>
              <a:gd name="connsiteX3" fmla="*/ 298450 w 5600722"/>
              <a:gd name="connsiteY3" fmla="*/ 7377764 h 7402882"/>
              <a:gd name="connsiteX4" fmla="*/ 0 w 5600722"/>
              <a:gd name="connsiteY4" fmla="*/ 507064 h 7402882"/>
              <a:gd name="connsiteX0" fmla="*/ 0 w 5600722"/>
              <a:gd name="connsiteY0" fmla="*/ 535286 h 7431104"/>
              <a:gd name="connsiteX1" fmla="*/ 2647950 w 5600722"/>
              <a:gd name="connsiteY1" fmla="*/ 535286 h 7431104"/>
              <a:gd name="connsiteX2" fmla="*/ 5600700 w 5600722"/>
              <a:gd name="connsiteY2" fmla="*/ 7418686 h 7431104"/>
              <a:gd name="connsiteX3" fmla="*/ 298450 w 5600722"/>
              <a:gd name="connsiteY3" fmla="*/ 7405986 h 7431104"/>
              <a:gd name="connsiteX4" fmla="*/ 0 w 5600722"/>
              <a:gd name="connsiteY4" fmla="*/ 535286 h 7431104"/>
              <a:gd name="connsiteX0" fmla="*/ 0 w 5600722"/>
              <a:gd name="connsiteY0" fmla="*/ 5061 h 6900879"/>
              <a:gd name="connsiteX1" fmla="*/ 2647950 w 5600722"/>
              <a:gd name="connsiteY1" fmla="*/ 5061 h 6900879"/>
              <a:gd name="connsiteX2" fmla="*/ 5600700 w 5600722"/>
              <a:gd name="connsiteY2" fmla="*/ 6888461 h 6900879"/>
              <a:gd name="connsiteX3" fmla="*/ 298450 w 5600722"/>
              <a:gd name="connsiteY3" fmla="*/ 6875761 h 6900879"/>
              <a:gd name="connsiteX4" fmla="*/ 0 w 5600722"/>
              <a:gd name="connsiteY4" fmla="*/ 5061 h 6900879"/>
              <a:gd name="connsiteX0" fmla="*/ 0 w 5334022"/>
              <a:gd name="connsiteY0" fmla="*/ 12700 h 6895818"/>
              <a:gd name="connsiteX1" fmla="*/ 2381250 w 5334022"/>
              <a:gd name="connsiteY1" fmla="*/ 0 h 6895818"/>
              <a:gd name="connsiteX2" fmla="*/ 5334000 w 5334022"/>
              <a:gd name="connsiteY2" fmla="*/ 6883400 h 6895818"/>
              <a:gd name="connsiteX3" fmla="*/ 31750 w 5334022"/>
              <a:gd name="connsiteY3" fmla="*/ 6870700 h 6895818"/>
              <a:gd name="connsiteX4" fmla="*/ 0 w 5334022"/>
              <a:gd name="connsiteY4" fmla="*/ 12700 h 6895818"/>
              <a:gd name="connsiteX0" fmla="*/ 0 w 5346722"/>
              <a:gd name="connsiteY0" fmla="*/ 25400 h 6895818"/>
              <a:gd name="connsiteX1" fmla="*/ 2393950 w 5346722"/>
              <a:gd name="connsiteY1" fmla="*/ 0 h 6895818"/>
              <a:gd name="connsiteX2" fmla="*/ 5346700 w 5346722"/>
              <a:gd name="connsiteY2" fmla="*/ 6883400 h 6895818"/>
              <a:gd name="connsiteX3" fmla="*/ 44450 w 5346722"/>
              <a:gd name="connsiteY3" fmla="*/ 6870700 h 6895818"/>
              <a:gd name="connsiteX4" fmla="*/ 0 w 5346722"/>
              <a:gd name="connsiteY4" fmla="*/ 25400 h 6895818"/>
              <a:gd name="connsiteX0" fmla="*/ 0 w 5334022"/>
              <a:gd name="connsiteY0" fmla="*/ 5060 h 6900878"/>
              <a:gd name="connsiteX1" fmla="*/ 2381250 w 5334022"/>
              <a:gd name="connsiteY1" fmla="*/ 5060 h 6900878"/>
              <a:gd name="connsiteX2" fmla="*/ 5334000 w 5334022"/>
              <a:gd name="connsiteY2" fmla="*/ 6888460 h 6900878"/>
              <a:gd name="connsiteX3" fmla="*/ 31750 w 5334022"/>
              <a:gd name="connsiteY3" fmla="*/ 6875760 h 6900878"/>
              <a:gd name="connsiteX4" fmla="*/ 0 w 5334022"/>
              <a:gd name="connsiteY4" fmla="*/ 5060 h 6900878"/>
              <a:gd name="connsiteX0" fmla="*/ 0 w 5334022"/>
              <a:gd name="connsiteY0" fmla="*/ 5060 h 6900878"/>
              <a:gd name="connsiteX1" fmla="*/ 2381250 w 5334022"/>
              <a:gd name="connsiteY1" fmla="*/ 5060 h 6900878"/>
              <a:gd name="connsiteX2" fmla="*/ 5334000 w 5334022"/>
              <a:gd name="connsiteY2" fmla="*/ 6888460 h 6900878"/>
              <a:gd name="connsiteX3" fmla="*/ 31750 w 5334022"/>
              <a:gd name="connsiteY3" fmla="*/ 6875760 h 6900878"/>
              <a:gd name="connsiteX4" fmla="*/ 0 w 5334022"/>
              <a:gd name="connsiteY4" fmla="*/ 5060 h 6900878"/>
              <a:gd name="connsiteX0" fmla="*/ 0 w 5334022"/>
              <a:gd name="connsiteY0" fmla="*/ 5060 h 6900878"/>
              <a:gd name="connsiteX1" fmla="*/ 2381250 w 5334022"/>
              <a:gd name="connsiteY1" fmla="*/ 5060 h 6900878"/>
              <a:gd name="connsiteX2" fmla="*/ 5334000 w 5334022"/>
              <a:gd name="connsiteY2" fmla="*/ 6888460 h 6900878"/>
              <a:gd name="connsiteX3" fmla="*/ 31750 w 5334022"/>
              <a:gd name="connsiteY3" fmla="*/ 6875760 h 6900878"/>
              <a:gd name="connsiteX4" fmla="*/ 0 w 5334022"/>
              <a:gd name="connsiteY4" fmla="*/ 5060 h 6900878"/>
              <a:gd name="connsiteX0" fmla="*/ 0 w 5334022"/>
              <a:gd name="connsiteY0" fmla="*/ 5060 h 6900878"/>
              <a:gd name="connsiteX1" fmla="*/ 2381250 w 5334022"/>
              <a:gd name="connsiteY1" fmla="*/ 5060 h 6900878"/>
              <a:gd name="connsiteX2" fmla="*/ 5334000 w 5334022"/>
              <a:gd name="connsiteY2" fmla="*/ 6888460 h 6900878"/>
              <a:gd name="connsiteX3" fmla="*/ 31750 w 5334022"/>
              <a:gd name="connsiteY3" fmla="*/ 6875760 h 6900878"/>
              <a:gd name="connsiteX4" fmla="*/ 0 w 5334022"/>
              <a:gd name="connsiteY4" fmla="*/ 5060 h 69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22" h="6900878">
                <a:moveTo>
                  <a:pt x="0" y="5060"/>
                </a:moveTo>
                <a:cubicBezTo>
                  <a:pt x="10583" y="-9757"/>
                  <a:pt x="2374900" y="13527"/>
                  <a:pt x="2381250" y="5060"/>
                </a:cubicBezTo>
                <a:cubicBezTo>
                  <a:pt x="2362200" y="60093"/>
                  <a:pt x="1612900" y="4588276"/>
                  <a:pt x="5334000" y="6888460"/>
                </a:cubicBezTo>
                <a:cubicBezTo>
                  <a:pt x="5346700" y="6915344"/>
                  <a:pt x="25400" y="6892693"/>
                  <a:pt x="31750" y="6875760"/>
                </a:cubicBezTo>
                <a:cubicBezTo>
                  <a:pt x="12700" y="6871527"/>
                  <a:pt x="14817" y="-18223"/>
                  <a:pt x="0" y="506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3C786C89-C143-5B0E-7915-875937FD6564}"/>
              </a:ext>
            </a:extLst>
          </p:cNvPr>
          <p:cNvSpPr/>
          <p:nvPr userDrawn="1"/>
        </p:nvSpPr>
        <p:spPr>
          <a:xfrm>
            <a:off x="8430693" y="-1284070"/>
            <a:ext cx="6665078" cy="8917832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E776B"/>
              </a:gs>
              <a:gs pos="100000">
                <a:srgbClr val="92BF2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9A9D7127-9CCF-E531-698D-516EA61F2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62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50D50F-A7B3-DD9D-F901-104C87C40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0" y="1709738"/>
            <a:ext cx="53530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3712CC-D3CC-8ED3-D232-70B506DA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4400" y="4589463"/>
            <a:ext cx="53530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jdelijke aanduiding voor dianummer 9">
            <a:extLst>
              <a:ext uri="{FF2B5EF4-FFF2-40B4-BE49-F238E27FC236}">
                <a16:creationId xmlns:a16="http://schemas.microsoft.com/office/drawing/2014/main" id="{F3C22679-83A4-1217-7B3C-9DD56F9B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7B2F9D6E-DED0-CB9F-81B6-F29822A31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219101" y="-1448312"/>
            <a:ext cx="6845201" cy="11154621"/>
          </a:xfrm>
          <a:custGeom>
            <a:avLst/>
            <a:gdLst>
              <a:gd name="connsiteX0" fmla="*/ 2175642 w 4351284"/>
              <a:gd name="connsiteY0" fmla="*/ 0 h 4351284"/>
              <a:gd name="connsiteX1" fmla="*/ 4351284 w 4351284"/>
              <a:gd name="connsiteY1" fmla="*/ 2175642 h 4351284"/>
              <a:gd name="connsiteX2" fmla="*/ 2175642 w 4351284"/>
              <a:gd name="connsiteY2" fmla="*/ 4351284 h 4351284"/>
              <a:gd name="connsiteX3" fmla="*/ 0 w 4351284"/>
              <a:gd name="connsiteY3" fmla="*/ 2175642 h 4351284"/>
              <a:gd name="connsiteX4" fmla="*/ 2175642 w 4351284"/>
              <a:gd name="connsiteY4" fmla="*/ 0 h 4351284"/>
              <a:gd name="connsiteX0" fmla="*/ 854625 w 4639365"/>
              <a:gd name="connsiteY0" fmla="*/ 0 h 6171320"/>
              <a:gd name="connsiteX1" fmla="*/ 4603839 w 4639365"/>
              <a:gd name="connsiteY1" fmla="*/ 3995678 h 6171320"/>
              <a:gd name="connsiteX2" fmla="*/ 2428197 w 4639365"/>
              <a:gd name="connsiteY2" fmla="*/ 6171320 h 6171320"/>
              <a:gd name="connsiteX3" fmla="*/ 252555 w 4639365"/>
              <a:gd name="connsiteY3" fmla="*/ 3995678 h 6171320"/>
              <a:gd name="connsiteX4" fmla="*/ 854625 w 4639365"/>
              <a:gd name="connsiteY4" fmla="*/ 0 h 6171320"/>
              <a:gd name="connsiteX0" fmla="*/ 719988 w 4357049"/>
              <a:gd name="connsiteY0" fmla="*/ 6421 h 6177741"/>
              <a:gd name="connsiteX1" fmla="*/ 4317532 w 4357049"/>
              <a:gd name="connsiteY1" fmla="*/ 3148958 h 6177741"/>
              <a:gd name="connsiteX2" fmla="*/ 2293560 w 4357049"/>
              <a:gd name="connsiteY2" fmla="*/ 6177741 h 6177741"/>
              <a:gd name="connsiteX3" fmla="*/ 117918 w 4357049"/>
              <a:gd name="connsiteY3" fmla="*/ 4002099 h 6177741"/>
              <a:gd name="connsiteX4" fmla="*/ 719988 w 4357049"/>
              <a:gd name="connsiteY4" fmla="*/ 6421 h 6177741"/>
              <a:gd name="connsiteX0" fmla="*/ 644364 w 4281425"/>
              <a:gd name="connsiteY0" fmla="*/ 15863 h 6187183"/>
              <a:gd name="connsiteX1" fmla="*/ 4241908 w 4281425"/>
              <a:gd name="connsiteY1" fmla="*/ 3158400 h 6187183"/>
              <a:gd name="connsiteX2" fmla="*/ 2217936 w 4281425"/>
              <a:gd name="connsiteY2" fmla="*/ 6187183 h 6187183"/>
              <a:gd name="connsiteX3" fmla="*/ 137088 w 4281425"/>
              <a:gd name="connsiteY3" fmla="*/ 4542385 h 6187183"/>
              <a:gd name="connsiteX4" fmla="*/ 644364 w 4281425"/>
              <a:gd name="connsiteY4" fmla="*/ 15863 h 6187183"/>
              <a:gd name="connsiteX0" fmla="*/ 760920 w 4783308"/>
              <a:gd name="connsiteY0" fmla="*/ 17538 h 7667637"/>
              <a:gd name="connsiteX1" fmla="*/ 4358464 w 4783308"/>
              <a:gd name="connsiteY1" fmla="*/ 3160075 h 7667637"/>
              <a:gd name="connsiteX2" fmla="*/ 3908064 w 4783308"/>
              <a:gd name="connsiteY2" fmla="*/ 7667637 h 7667637"/>
              <a:gd name="connsiteX3" fmla="*/ 253644 w 4783308"/>
              <a:gd name="connsiteY3" fmla="*/ 4544060 h 7667637"/>
              <a:gd name="connsiteX4" fmla="*/ 760920 w 4783308"/>
              <a:gd name="connsiteY4" fmla="*/ 17538 h 7667637"/>
              <a:gd name="connsiteX0" fmla="*/ 760920 w 4534576"/>
              <a:gd name="connsiteY0" fmla="*/ 17538 h 7667637"/>
              <a:gd name="connsiteX1" fmla="*/ 4358464 w 4534576"/>
              <a:gd name="connsiteY1" fmla="*/ 3160075 h 7667637"/>
              <a:gd name="connsiteX2" fmla="*/ 3908064 w 4534576"/>
              <a:gd name="connsiteY2" fmla="*/ 7667637 h 7667637"/>
              <a:gd name="connsiteX3" fmla="*/ 253644 w 4534576"/>
              <a:gd name="connsiteY3" fmla="*/ 4544060 h 7667637"/>
              <a:gd name="connsiteX4" fmla="*/ 760920 w 4534576"/>
              <a:gd name="connsiteY4" fmla="*/ 17538 h 7667637"/>
              <a:gd name="connsiteX0" fmla="*/ 760920 w 4534576"/>
              <a:gd name="connsiteY0" fmla="*/ 17538 h 7667780"/>
              <a:gd name="connsiteX1" fmla="*/ 4358464 w 4534576"/>
              <a:gd name="connsiteY1" fmla="*/ 3160075 h 7667780"/>
              <a:gd name="connsiteX2" fmla="*/ 3908064 w 4534576"/>
              <a:gd name="connsiteY2" fmla="*/ 7667637 h 7667780"/>
              <a:gd name="connsiteX3" fmla="*/ 253644 w 4534576"/>
              <a:gd name="connsiteY3" fmla="*/ 4544060 h 7667780"/>
              <a:gd name="connsiteX4" fmla="*/ 760920 w 4534576"/>
              <a:gd name="connsiteY4" fmla="*/ 17538 h 7667780"/>
              <a:gd name="connsiteX0" fmla="*/ 748405 w 4542336"/>
              <a:gd name="connsiteY0" fmla="*/ 17418 h 7686619"/>
              <a:gd name="connsiteX1" fmla="*/ 4364907 w 4542336"/>
              <a:gd name="connsiteY1" fmla="*/ 3178914 h 7686619"/>
              <a:gd name="connsiteX2" fmla="*/ 3914507 w 4542336"/>
              <a:gd name="connsiteY2" fmla="*/ 7686476 h 7686619"/>
              <a:gd name="connsiteX3" fmla="*/ 260087 w 4542336"/>
              <a:gd name="connsiteY3" fmla="*/ 4562899 h 7686619"/>
              <a:gd name="connsiteX4" fmla="*/ 748405 w 4542336"/>
              <a:gd name="connsiteY4" fmla="*/ 17418 h 7686619"/>
              <a:gd name="connsiteX0" fmla="*/ 657314 w 4451245"/>
              <a:gd name="connsiteY0" fmla="*/ 2314 h 7671515"/>
              <a:gd name="connsiteX1" fmla="*/ 4273816 w 4451245"/>
              <a:gd name="connsiteY1" fmla="*/ 3163810 h 7671515"/>
              <a:gd name="connsiteX2" fmla="*/ 3823416 w 4451245"/>
              <a:gd name="connsiteY2" fmla="*/ 7671372 h 7671515"/>
              <a:gd name="connsiteX3" fmla="*/ 168996 w 4451245"/>
              <a:gd name="connsiteY3" fmla="*/ 4547795 h 7671515"/>
              <a:gd name="connsiteX4" fmla="*/ 657314 w 4451245"/>
              <a:gd name="connsiteY4" fmla="*/ 2314 h 7671515"/>
              <a:gd name="connsiteX0" fmla="*/ 657314 w 4653981"/>
              <a:gd name="connsiteY0" fmla="*/ 4070 h 7673271"/>
              <a:gd name="connsiteX1" fmla="*/ 4273816 w 4653981"/>
              <a:gd name="connsiteY1" fmla="*/ 3165566 h 7673271"/>
              <a:gd name="connsiteX2" fmla="*/ 3823416 w 4653981"/>
              <a:gd name="connsiteY2" fmla="*/ 7673128 h 7673271"/>
              <a:gd name="connsiteX3" fmla="*/ 168996 w 4653981"/>
              <a:gd name="connsiteY3" fmla="*/ 4549551 h 7673271"/>
              <a:gd name="connsiteX4" fmla="*/ 657314 w 4653981"/>
              <a:gd name="connsiteY4" fmla="*/ 4070 h 7673271"/>
              <a:gd name="connsiteX0" fmla="*/ 712273 w 4708940"/>
              <a:gd name="connsiteY0" fmla="*/ 4070 h 7673470"/>
              <a:gd name="connsiteX1" fmla="*/ 4328775 w 4708940"/>
              <a:gd name="connsiteY1" fmla="*/ 3165566 h 7673470"/>
              <a:gd name="connsiteX2" fmla="*/ 3878375 w 4708940"/>
              <a:gd name="connsiteY2" fmla="*/ 7673128 h 7673470"/>
              <a:gd name="connsiteX3" fmla="*/ 223955 w 4708940"/>
              <a:gd name="connsiteY3" fmla="*/ 4549551 h 7673470"/>
              <a:gd name="connsiteX4" fmla="*/ 712273 w 4708940"/>
              <a:gd name="connsiteY4" fmla="*/ 4070 h 767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8940" h="7673470">
                <a:moveTo>
                  <a:pt x="712273" y="4070"/>
                </a:moveTo>
                <a:cubicBezTo>
                  <a:pt x="865566" y="-74925"/>
                  <a:pt x="3327123" y="996331"/>
                  <a:pt x="4328775" y="3165566"/>
                </a:cubicBezTo>
                <a:cubicBezTo>
                  <a:pt x="5330427" y="5334801"/>
                  <a:pt x="4056179" y="7521458"/>
                  <a:pt x="3878375" y="7673128"/>
                </a:cubicBezTo>
                <a:cubicBezTo>
                  <a:pt x="3605777" y="7692087"/>
                  <a:pt x="884350" y="6927331"/>
                  <a:pt x="223955" y="4549551"/>
                </a:cubicBezTo>
                <a:cubicBezTo>
                  <a:pt x="-436440" y="2171771"/>
                  <a:pt x="558980" y="83065"/>
                  <a:pt x="712273" y="407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4" name="Afbeelding 3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B52509EC-F0EC-95B8-1CE0-CBEEB6CE20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46008" y="290236"/>
            <a:ext cx="1004539" cy="292100"/>
          </a:xfrm>
          <a:prstGeom prst="rect">
            <a:avLst/>
          </a:prstGeom>
        </p:spPr>
      </p:pic>
      <p:sp>
        <p:nvSpPr>
          <p:cNvPr id="5" name="Ovaal 3">
            <a:extLst>
              <a:ext uri="{FF2B5EF4-FFF2-40B4-BE49-F238E27FC236}">
                <a16:creationId xmlns:a16="http://schemas.microsoft.com/office/drawing/2014/main" id="{81F51883-407A-FDC4-273C-D70D7E843630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EE776B"/>
                </a:gs>
                <a:gs pos="100000">
                  <a:srgbClr val="92BF2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3">
            <a:extLst>
              <a:ext uri="{FF2B5EF4-FFF2-40B4-BE49-F238E27FC236}">
                <a16:creationId xmlns:a16="http://schemas.microsoft.com/office/drawing/2014/main" id="{02287B29-703B-7E7B-AE65-07341EDC3368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E776B"/>
              </a:gs>
              <a:gs pos="100000">
                <a:srgbClr val="92BF2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199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71B3B-3F04-AC10-F528-A7BD4D9B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9">
            <a:extLst>
              <a:ext uri="{FF2B5EF4-FFF2-40B4-BE49-F238E27FC236}">
                <a16:creationId xmlns:a16="http://schemas.microsoft.com/office/drawing/2014/main" id="{AF339A0F-5430-5265-3F99-F6D13B6E55A8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17DDA1-B3CB-F64D-9810-8A92F5EE765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ED288F6-6D0C-CA81-83A2-09B1AF3C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5425932" cy="4246701"/>
          </a:xfrm>
        </p:spPr>
        <p:txBody>
          <a:bodyPr anchor="t"/>
          <a:lstStyle>
            <a:lvl1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1pPr>
            <a:lvl2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2pPr>
            <a:lvl3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3pPr>
            <a:lvl4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4pPr>
            <a:lvl5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3" name="Afbeelding 2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4CC43121-BA69-2902-6706-2AAB1CA769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0D68566F-CBB7-9E2F-DCBB-DA17F8CCABD3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EE776B"/>
                </a:gs>
                <a:gs pos="100000">
                  <a:srgbClr val="92BF2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3">
            <a:extLst>
              <a:ext uri="{FF2B5EF4-FFF2-40B4-BE49-F238E27FC236}">
                <a16:creationId xmlns:a16="http://schemas.microsoft.com/office/drawing/2014/main" id="{06B13AB3-D5C4-4FB0-C042-1D73F3DEDE15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E776B"/>
              </a:gs>
              <a:gs pos="100000">
                <a:srgbClr val="92BF2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774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9B922-DED9-469D-4462-1D996222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5126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DB706F5-F637-76A3-D0CF-697535C9A0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0F59184-77FA-2644-062E-E76594971C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914400"/>
            <a:ext cx="10515600" cy="522763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6" name="Afbeelding 5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373DCDC4-00B9-3FF1-84A3-CB8F512F7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18530CB9-9E90-C513-5F55-DED4E5275509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EE776B"/>
                </a:gs>
                <a:gs pos="100000">
                  <a:srgbClr val="92BF2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3">
            <a:extLst>
              <a:ext uri="{FF2B5EF4-FFF2-40B4-BE49-F238E27FC236}">
                <a16:creationId xmlns:a16="http://schemas.microsoft.com/office/drawing/2014/main" id="{36C17331-24F8-367C-5385-B0636EDA6A6F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E776B"/>
              </a:gs>
              <a:gs pos="100000">
                <a:srgbClr val="92BF2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847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>
            <a:extLst>
              <a:ext uri="{FF2B5EF4-FFF2-40B4-BE49-F238E27FC236}">
                <a16:creationId xmlns:a16="http://schemas.microsoft.com/office/drawing/2014/main" id="{CA0DE01D-FB9D-E48E-D593-895AC0A5D1A5}"/>
              </a:ext>
            </a:extLst>
          </p:cNvPr>
          <p:cNvSpPr/>
          <p:nvPr userDrawn="1"/>
        </p:nvSpPr>
        <p:spPr>
          <a:xfrm rot="20283636">
            <a:off x="9983062" y="5734152"/>
            <a:ext cx="1632959" cy="2184888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EE776B"/>
                </a:gs>
                <a:gs pos="100000">
                  <a:srgbClr val="92BF2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071B3B-3F04-AC10-F528-A7BD4D9B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ED288F6-6D0C-CA81-83A2-09B1AF3C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05012"/>
            <a:ext cx="10515599" cy="4226823"/>
          </a:xfrm>
        </p:spPr>
        <p:txBody>
          <a:bodyPr anchor="t"/>
          <a:lstStyle>
            <a:lvl1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1pPr>
            <a:lvl2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2pPr>
            <a:lvl3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3pPr>
            <a:lvl4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4pPr>
            <a:lvl5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Ovaal 3">
            <a:extLst>
              <a:ext uri="{FF2B5EF4-FFF2-40B4-BE49-F238E27FC236}">
                <a16:creationId xmlns:a16="http://schemas.microsoft.com/office/drawing/2014/main" id="{0FB35E83-2CB5-A1F3-F9E1-515AB69C1F6C}"/>
              </a:ext>
            </a:extLst>
          </p:cNvPr>
          <p:cNvSpPr/>
          <p:nvPr userDrawn="1"/>
        </p:nvSpPr>
        <p:spPr>
          <a:xfrm>
            <a:off x="10795881" y="5130821"/>
            <a:ext cx="1632959" cy="2184888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E776B"/>
              </a:gs>
              <a:gs pos="100000">
                <a:srgbClr val="92BF2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9">
            <a:extLst>
              <a:ext uri="{FF2B5EF4-FFF2-40B4-BE49-F238E27FC236}">
                <a16:creationId xmlns:a16="http://schemas.microsoft.com/office/drawing/2014/main" id="{AF339A0F-5430-5265-3F99-F6D13B6E55A8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17DDA1-B3CB-F64D-9810-8A92F5EE7656}" type="slidenum">
              <a:rPr lang="nl-NL" smtClean="0">
                <a:solidFill>
                  <a:schemeClr val="bg1"/>
                </a:solidFill>
              </a:rPr>
              <a:pPr/>
              <a:t>‹nr.›</a:t>
            </a:fld>
            <a:endParaRPr lang="nl-NL">
              <a:solidFill>
                <a:schemeClr val="bg1"/>
              </a:solidFill>
            </a:endParaRPr>
          </a:p>
        </p:txBody>
      </p:sp>
      <p:pic>
        <p:nvPicPr>
          <p:cNvPr id="5" name="Afbeelding 4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40D8D12D-D133-3306-DC46-400FCB6CA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7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ef">
    <p:bg>
      <p:bgPr>
        <a:gradFill>
          <a:gsLst>
            <a:gs pos="0">
              <a:srgbClr val="EE776B"/>
            </a:gs>
            <a:gs pos="100000">
              <a:srgbClr val="92BF2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00E1-2FFE-E162-D24B-2EBC70D6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9688592-7E19-2D25-6F47-06AE95665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17DDA1-B3CB-F64D-9810-8A92F5EE765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D42487F-B6AD-5DE4-4C24-D973A4FE4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 descr="Afbeelding met Graphics, Lettertype, logo, symbool&#10;&#10;Automatisch gegenereerde beschrijving">
            <a:extLst>
              <a:ext uri="{FF2B5EF4-FFF2-40B4-BE49-F238E27FC236}">
                <a16:creationId xmlns:a16="http://schemas.microsoft.com/office/drawing/2014/main" id="{30B26D85-26F3-F5C1-A319-9B97A9E6A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7" y="6392862"/>
            <a:ext cx="1004539" cy="292100"/>
          </a:xfrm>
          <a:prstGeom prst="rect">
            <a:avLst/>
          </a:prstGeom>
        </p:spPr>
      </p:pic>
      <p:sp>
        <p:nvSpPr>
          <p:cNvPr id="7" name="Ovaal 3">
            <a:extLst>
              <a:ext uri="{FF2B5EF4-FFF2-40B4-BE49-F238E27FC236}">
                <a16:creationId xmlns:a16="http://schemas.microsoft.com/office/drawing/2014/main" id="{CF2D8EB7-4598-34A9-2AF5-1C6CC2DAB26B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3">
            <a:extLst>
              <a:ext uri="{FF2B5EF4-FFF2-40B4-BE49-F238E27FC236}">
                <a16:creationId xmlns:a16="http://schemas.microsoft.com/office/drawing/2014/main" id="{6C425584-40CD-3646-E266-996AF3CEFDCA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9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F8282-E78D-9AB3-5DFD-A99A35B04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890D59-7D15-31BA-D909-A90684597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8" name="Tijdelijke aanduiding voor dianummer 9">
            <a:extLst>
              <a:ext uri="{FF2B5EF4-FFF2-40B4-BE49-F238E27FC236}">
                <a16:creationId xmlns:a16="http://schemas.microsoft.com/office/drawing/2014/main" id="{18C45874-A5D3-3059-4BEB-913CB2C31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  <p:pic>
        <p:nvPicPr>
          <p:cNvPr id="4" name="Afbeelding 3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F73D2321-6D5C-0B21-0D59-D63D4E618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  <p:sp>
        <p:nvSpPr>
          <p:cNvPr id="5" name="Ovaal 3">
            <a:extLst>
              <a:ext uri="{FF2B5EF4-FFF2-40B4-BE49-F238E27FC236}">
                <a16:creationId xmlns:a16="http://schemas.microsoft.com/office/drawing/2014/main" id="{19A7F64E-D8BD-0CEF-6352-3B477914B1AB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solidFill>
              <a:srgbClr val="92BF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3">
            <a:extLst>
              <a:ext uri="{FF2B5EF4-FFF2-40B4-BE49-F238E27FC236}">
                <a16:creationId xmlns:a16="http://schemas.microsoft.com/office/drawing/2014/main" id="{5A4B3FF6-8AD3-E957-BF5A-81E4B9B7E693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solidFill>
            <a:srgbClr val="92BF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88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9">
            <a:extLst>
              <a:ext uri="{FF2B5EF4-FFF2-40B4-BE49-F238E27FC236}">
                <a16:creationId xmlns:a16="http://schemas.microsoft.com/office/drawing/2014/main" id="{70826AB5-6FBE-A4DD-A6C1-CEB09FD06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afbeelding 1">
            <a:extLst>
              <a:ext uri="{FF2B5EF4-FFF2-40B4-BE49-F238E27FC236}">
                <a16:creationId xmlns:a16="http://schemas.microsoft.com/office/drawing/2014/main" id="{3A17EC78-5795-30EE-0DE4-B0411241AA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205052" cy="5295900"/>
          </a:xfrm>
          <a:custGeom>
            <a:avLst/>
            <a:gdLst>
              <a:gd name="connsiteX0" fmla="*/ 0 w 12192001"/>
              <a:gd name="connsiteY0" fmla="*/ 0 h 5295900"/>
              <a:gd name="connsiteX1" fmla="*/ 6096001 w 12192001"/>
              <a:gd name="connsiteY1" fmla="*/ 0 h 5295900"/>
              <a:gd name="connsiteX2" fmla="*/ 12192002 w 12192001"/>
              <a:gd name="connsiteY2" fmla="*/ 2647950 h 5295900"/>
              <a:gd name="connsiteX3" fmla="*/ 6096001 w 12192001"/>
              <a:gd name="connsiteY3" fmla="*/ 5295900 h 5295900"/>
              <a:gd name="connsiteX4" fmla="*/ 0 w 12192001"/>
              <a:gd name="connsiteY4" fmla="*/ 5295900 h 5295900"/>
              <a:gd name="connsiteX5" fmla="*/ 0 w 12192001"/>
              <a:gd name="connsiteY5" fmla="*/ 0 h 5295900"/>
              <a:gd name="connsiteX0" fmla="*/ 0 w 12335682"/>
              <a:gd name="connsiteY0" fmla="*/ 0 h 5295900"/>
              <a:gd name="connsiteX1" fmla="*/ 8801101 w 12335682"/>
              <a:gd name="connsiteY1" fmla="*/ 12700 h 5295900"/>
              <a:gd name="connsiteX2" fmla="*/ 12192002 w 12335682"/>
              <a:gd name="connsiteY2" fmla="*/ 2647950 h 5295900"/>
              <a:gd name="connsiteX3" fmla="*/ 6096001 w 12335682"/>
              <a:gd name="connsiteY3" fmla="*/ 5295900 h 5295900"/>
              <a:gd name="connsiteX4" fmla="*/ 0 w 12335682"/>
              <a:gd name="connsiteY4" fmla="*/ 5295900 h 5295900"/>
              <a:gd name="connsiteX5" fmla="*/ 0 w 12335682"/>
              <a:gd name="connsiteY5" fmla="*/ 0 h 5295900"/>
              <a:gd name="connsiteX0" fmla="*/ 0 w 12192392"/>
              <a:gd name="connsiteY0" fmla="*/ 0 h 5295900"/>
              <a:gd name="connsiteX1" fmla="*/ 8801101 w 12192392"/>
              <a:gd name="connsiteY1" fmla="*/ 12700 h 5295900"/>
              <a:gd name="connsiteX2" fmla="*/ 12192002 w 12192392"/>
              <a:gd name="connsiteY2" fmla="*/ 2647950 h 5295900"/>
              <a:gd name="connsiteX3" fmla="*/ 6096001 w 12192392"/>
              <a:gd name="connsiteY3" fmla="*/ 5295900 h 5295900"/>
              <a:gd name="connsiteX4" fmla="*/ 0 w 12192392"/>
              <a:gd name="connsiteY4" fmla="*/ 5295900 h 5295900"/>
              <a:gd name="connsiteX5" fmla="*/ 0 w 12192392"/>
              <a:gd name="connsiteY5" fmla="*/ 0 h 5295900"/>
              <a:gd name="connsiteX0" fmla="*/ 0 w 12192392"/>
              <a:gd name="connsiteY0" fmla="*/ 0 h 5295900"/>
              <a:gd name="connsiteX1" fmla="*/ 8801101 w 12192392"/>
              <a:gd name="connsiteY1" fmla="*/ 12700 h 5295900"/>
              <a:gd name="connsiteX2" fmla="*/ 12192002 w 12192392"/>
              <a:gd name="connsiteY2" fmla="*/ 3244850 h 5295900"/>
              <a:gd name="connsiteX3" fmla="*/ 6096001 w 12192392"/>
              <a:gd name="connsiteY3" fmla="*/ 5295900 h 5295900"/>
              <a:gd name="connsiteX4" fmla="*/ 0 w 12192392"/>
              <a:gd name="connsiteY4" fmla="*/ 5295900 h 5295900"/>
              <a:gd name="connsiteX5" fmla="*/ 0 w 12192392"/>
              <a:gd name="connsiteY5" fmla="*/ 0 h 5295900"/>
              <a:gd name="connsiteX0" fmla="*/ 0 w 12192392"/>
              <a:gd name="connsiteY0" fmla="*/ 0 h 5295900"/>
              <a:gd name="connsiteX1" fmla="*/ 8801101 w 12192392"/>
              <a:gd name="connsiteY1" fmla="*/ 12700 h 5295900"/>
              <a:gd name="connsiteX2" fmla="*/ 12192002 w 12192392"/>
              <a:gd name="connsiteY2" fmla="*/ 3244850 h 5295900"/>
              <a:gd name="connsiteX3" fmla="*/ 6096001 w 12192392"/>
              <a:gd name="connsiteY3" fmla="*/ 5295900 h 5295900"/>
              <a:gd name="connsiteX4" fmla="*/ 0 w 12192392"/>
              <a:gd name="connsiteY4" fmla="*/ 5295900 h 5295900"/>
              <a:gd name="connsiteX5" fmla="*/ 0 w 12192392"/>
              <a:gd name="connsiteY5" fmla="*/ 0 h 5295900"/>
              <a:gd name="connsiteX0" fmla="*/ 0 w 12192392"/>
              <a:gd name="connsiteY0" fmla="*/ 0 h 5295900"/>
              <a:gd name="connsiteX1" fmla="*/ 8801101 w 12192392"/>
              <a:gd name="connsiteY1" fmla="*/ 12700 h 5295900"/>
              <a:gd name="connsiteX2" fmla="*/ 12192002 w 12192392"/>
              <a:gd name="connsiteY2" fmla="*/ 3244850 h 5295900"/>
              <a:gd name="connsiteX3" fmla="*/ 6096001 w 12192392"/>
              <a:gd name="connsiteY3" fmla="*/ 5295900 h 5295900"/>
              <a:gd name="connsiteX4" fmla="*/ 0 w 12192392"/>
              <a:gd name="connsiteY4" fmla="*/ 5295900 h 5295900"/>
              <a:gd name="connsiteX5" fmla="*/ 0 w 12192392"/>
              <a:gd name="connsiteY5" fmla="*/ 0 h 5295900"/>
              <a:gd name="connsiteX0" fmla="*/ 0 w 12205052"/>
              <a:gd name="connsiteY0" fmla="*/ 0 h 5295900"/>
              <a:gd name="connsiteX1" fmla="*/ 8801101 w 12205052"/>
              <a:gd name="connsiteY1" fmla="*/ 12700 h 5295900"/>
              <a:gd name="connsiteX2" fmla="*/ 12204702 w 12205052"/>
              <a:gd name="connsiteY2" fmla="*/ 3244850 h 5295900"/>
              <a:gd name="connsiteX3" fmla="*/ 6096001 w 12205052"/>
              <a:gd name="connsiteY3" fmla="*/ 5295900 h 5295900"/>
              <a:gd name="connsiteX4" fmla="*/ 0 w 12205052"/>
              <a:gd name="connsiteY4" fmla="*/ 5295900 h 5295900"/>
              <a:gd name="connsiteX5" fmla="*/ 0 w 12205052"/>
              <a:gd name="connsiteY5" fmla="*/ 0 h 5295900"/>
              <a:gd name="connsiteX0" fmla="*/ 0 w 12205052"/>
              <a:gd name="connsiteY0" fmla="*/ 0 h 5296127"/>
              <a:gd name="connsiteX1" fmla="*/ 8801101 w 12205052"/>
              <a:gd name="connsiteY1" fmla="*/ 12700 h 5296127"/>
              <a:gd name="connsiteX2" fmla="*/ 12204702 w 12205052"/>
              <a:gd name="connsiteY2" fmla="*/ 3244850 h 5296127"/>
              <a:gd name="connsiteX3" fmla="*/ 6096001 w 12205052"/>
              <a:gd name="connsiteY3" fmla="*/ 5295900 h 5296127"/>
              <a:gd name="connsiteX4" fmla="*/ 0 w 12205052"/>
              <a:gd name="connsiteY4" fmla="*/ 5295900 h 5296127"/>
              <a:gd name="connsiteX5" fmla="*/ 0 w 12205052"/>
              <a:gd name="connsiteY5" fmla="*/ 0 h 5296127"/>
              <a:gd name="connsiteX0" fmla="*/ 0 w 12205052"/>
              <a:gd name="connsiteY0" fmla="*/ 0 h 5295900"/>
              <a:gd name="connsiteX1" fmla="*/ 8801101 w 12205052"/>
              <a:gd name="connsiteY1" fmla="*/ 12700 h 5295900"/>
              <a:gd name="connsiteX2" fmla="*/ 12204702 w 12205052"/>
              <a:gd name="connsiteY2" fmla="*/ 3244850 h 5295900"/>
              <a:gd name="connsiteX3" fmla="*/ 12192001 w 12205052"/>
              <a:gd name="connsiteY3" fmla="*/ 5283200 h 5295900"/>
              <a:gd name="connsiteX4" fmla="*/ 0 w 12205052"/>
              <a:gd name="connsiteY4" fmla="*/ 5295900 h 5295900"/>
              <a:gd name="connsiteX5" fmla="*/ 0 w 12205052"/>
              <a:gd name="connsiteY5" fmla="*/ 0 h 529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5052" h="5295900">
                <a:moveTo>
                  <a:pt x="0" y="0"/>
                </a:moveTo>
                <a:lnTo>
                  <a:pt x="8801101" y="12700"/>
                </a:lnTo>
                <a:cubicBezTo>
                  <a:pt x="12167829" y="12700"/>
                  <a:pt x="12211052" y="2694517"/>
                  <a:pt x="12204702" y="3244850"/>
                </a:cubicBezTo>
                <a:cubicBezTo>
                  <a:pt x="12185652" y="3210983"/>
                  <a:pt x="12167829" y="5308600"/>
                  <a:pt x="12192001" y="5283200"/>
                </a:cubicBezTo>
                <a:lnTo>
                  <a:pt x="0" y="5295900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023BEA1-EA8E-A310-6AEA-078BEBF0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5912"/>
            <a:ext cx="10515600" cy="746471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2" name="Afbeelding 1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17E1892D-EFF3-EBFD-4373-A80260B04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  <p:sp>
        <p:nvSpPr>
          <p:cNvPr id="3" name="Ovaal 3">
            <a:extLst>
              <a:ext uri="{FF2B5EF4-FFF2-40B4-BE49-F238E27FC236}">
                <a16:creationId xmlns:a16="http://schemas.microsoft.com/office/drawing/2014/main" id="{C5C32A01-80A0-4EB2-2B91-377A09529350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EE776B"/>
                </a:gs>
                <a:gs pos="100000">
                  <a:srgbClr val="92BF2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CE269A4-6259-ED9B-7348-447A18AF899F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E776B"/>
              </a:gs>
              <a:gs pos="100000">
                <a:srgbClr val="92BF2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15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62">
            <a:extLst>
              <a:ext uri="{FF2B5EF4-FFF2-40B4-BE49-F238E27FC236}">
                <a16:creationId xmlns:a16="http://schemas.microsoft.com/office/drawing/2014/main" id="{6D74F09D-1489-64AC-3D0B-A845C4E5F7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E776B"/>
              </a:gs>
              <a:gs pos="100000">
                <a:srgbClr val="92BF20"/>
              </a:gs>
            </a:gsLst>
            <a:lin ang="3000000" scaled="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Afbeelding 8" descr="Afbeelding met Graphics, Lettertype, logo, symbool&#10;&#10;Automatisch gegenereerde beschrijving">
            <a:extLst>
              <a:ext uri="{FF2B5EF4-FFF2-40B4-BE49-F238E27FC236}">
                <a16:creationId xmlns:a16="http://schemas.microsoft.com/office/drawing/2014/main" id="{611EADE1-3D6F-5B94-562C-DBD8B7BA78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5300" y="2908300"/>
            <a:ext cx="3581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82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71B3B-3F04-AC10-F528-A7BD4D9B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7425"/>
            <a:ext cx="10515600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ianummer 9">
            <a:extLst>
              <a:ext uri="{FF2B5EF4-FFF2-40B4-BE49-F238E27FC236}">
                <a16:creationId xmlns:a16="http://schemas.microsoft.com/office/drawing/2014/main" id="{AF339A0F-5430-5265-3F99-F6D13B6E55A8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17DDA1-B3CB-F64D-9810-8A92F5EE7656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4" name="Afbeelding 3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FB1D7CA4-F271-B519-0494-8B8D430323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735012"/>
            <a:ext cx="3581400" cy="104140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AD3517B-5EE4-D583-D212-C9495FD8B701}"/>
              </a:ext>
            </a:extLst>
          </p:cNvPr>
          <p:cNvCxnSpPr/>
          <p:nvPr userDrawn="1"/>
        </p:nvCxnSpPr>
        <p:spPr>
          <a:xfrm>
            <a:off x="838200" y="1943100"/>
            <a:ext cx="10515600" cy="0"/>
          </a:xfrm>
          <a:prstGeom prst="line">
            <a:avLst/>
          </a:prstGeom>
          <a:ln w="25400">
            <a:gradFill>
              <a:gsLst>
                <a:gs pos="0">
                  <a:srgbClr val="E73E3A"/>
                </a:gs>
                <a:gs pos="99000">
                  <a:srgbClr val="98AAC0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D03A7E0E-B57C-BFE1-8CA9-05F19611D0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184400"/>
            <a:ext cx="10515600" cy="24511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vaal 3">
            <a:extLst>
              <a:ext uri="{FF2B5EF4-FFF2-40B4-BE49-F238E27FC236}">
                <a16:creationId xmlns:a16="http://schemas.microsoft.com/office/drawing/2014/main" id="{4221D3AA-E1BA-7FFD-5265-0E22E4D3980C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E73E3A"/>
                </a:gs>
                <a:gs pos="100000">
                  <a:srgbClr val="98AAC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3">
            <a:extLst>
              <a:ext uri="{FF2B5EF4-FFF2-40B4-BE49-F238E27FC236}">
                <a16:creationId xmlns:a16="http://schemas.microsoft.com/office/drawing/2014/main" id="{710666B2-E9EC-1921-8EE4-AE6ABCE193DB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73E3A"/>
              </a:gs>
              <a:gs pos="100000">
                <a:srgbClr val="98AAC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005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F8282-E78D-9AB3-5DFD-A99A35B04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890D59-7D15-31BA-D909-A90684597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8" name="Tijdelijke aanduiding voor dianummer 9">
            <a:extLst>
              <a:ext uri="{FF2B5EF4-FFF2-40B4-BE49-F238E27FC236}">
                <a16:creationId xmlns:a16="http://schemas.microsoft.com/office/drawing/2014/main" id="{18C45874-A5D3-3059-4BEB-913CB2C31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  <p:pic>
        <p:nvPicPr>
          <p:cNvPr id="4" name="Afbeelding 3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F73D2321-6D5C-0B21-0D59-D63D4E618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  <p:sp>
        <p:nvSpPr>
          <p:cNvPr id="7" name="Ovaal 3">
            <a:extLst>
              <a:ext uri="{FF2B5EF4-FFF2-40B4-BE49-F238E27FC236}">
                <a16:creationId xmlns:a16="http://schemas.microsoft.com/office/drawing/2014/main" id="{F23A78DE-F0C4-3085-B2EA-B0BF12EC35E7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E73E3A"/>
                </a:gs>
                <a:gs pos="100000">
                  <a:srgbClr val="98AAC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3">
            <a:extLst>
              <a:ext uri="{FF2B5EF4-FFF2-40B4-BE49-F238E27FC236}">
                <a16:creationId xmlns:a16="http://schemas.microsoft.com/office/drawing/2014/main" id="{54F1356A-D555-D8CE-B8D1-A6B07870F54A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73E3A"/>
              </a:gs>
              <a:gs pos="100000">
                <a:srgbClr val="98AAC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354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-ver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E4781-387D-3A29-35A0-69A18132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68" y="1132764"/>
            <a:ext cx="5425932" cy="926413"/>
          </a:xfrm>
        </p:spPr>
        <p:txBody>
          <a:bodyPr anchor="t">
            <a:normAutofit/>
          </a:bodyPr>
          <a:lstStyle>
            <a:lvl1pPr>
              <a:defRPr sz="3200" b="1" i="0">
                <a:latin typeface="Nexa Black" panose="02000000000000000000" pitchFamily="2" charset="0"/>
                <a:ea typeface="Nexa Black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A4004B-C7E4-51FB-5C80-06D5ABDEC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768" y="2194114"/>
            <a:ext cx="5425932" cy="4047660"/>
          </a:xfrm>
        </p:spPr>
        <p:txBody>
          <a:bodyPr anchor="t"/>
          <a:lstStyle>
            <a:lvl1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1pPr>
            <a:lvl2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2pPr>
            <a:lvl3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3pPr>
            <a:lvl4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4pPr>
            <a:lvl5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22032723-375D-6AD3-8F20-335C17E39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34099" y="-5059"/>
            <a:ext cx="5334022" cy="6900878"/>
          </a:xfrm>
          <a:custGeom>
            <a:avLst/>
            <a:gdLst>
              <a:gd name="connsiteX0" fmla="*/ 0 w 6108700"/>
              <a:gd name="connsiteY0" fmla="*/ 3429000 h 6858000"/>
              <a:gd name="connsiteX1" fmla="*/ 3054350 w 6108700"/>
              <a:gd name="connsiteY1" fmla="*/ 0 h 6858000"/>
              <a:gd name="connsiteX2" fmla="*/ 6108700 w 6108700"/>
              <a:gd name="connsiteY2" fmla="*/ 3429000 h 6858000"/>
              <a:gd name="connsiteX3" fmla="*/ 3054350 w 6108700"/>
              <a:gd name="connsiteY3" fmla="*/ 6858000 h 6858000"/>
              <a:gd name="connsiteX4" fmla="*/ 0 w 6108700"/>
              <a:gd name="connsiteY4" fmla="*/ 3429000 h 6858000"/>
              <a:gd name="connsiteX0" fmla="*/ 0 w 6007100"/>
              <a:gd name="connsiteY0" fmla="*/ 3525454 h 7956218"/>
              <a:gd name="connsiteX1" fmla="*/ 3054350 w 6007100"/>
              <a:gd name="connsiteY1" fmla="*/ 96454 h 7956218"/>
              <a:gd name="connsiteX2" fmla="*/ 6007100 w 6007100"/>
              <a:gd name="connsiteY2" fmla="*/ 6979854 h 7956218"/>
              <a:gd name="connsiteX3" fmla="*/ 3054350 w 6007100"/>
              <a:gd name="connsiteY3" fmla="*/ 6954454 h 7956218"/>
              <a:gd name="connsiteX4" fmla="*/ 0 w 6007100"/>
              <a:gd name="connsiteY4" fmla="*/ 3525454 h 7956218"/>
              <a:gd name="connsiteX0" fmla="*/ 0 w 6007100"/>
              <a:gd name="connsiteY0" fmla="*/ 3525454 h 7956218"/>
              <a:gd name="connsiteX1" fmla="*/ 3054350 w 6007100"/>
              <a:gd name="connsiteY1" fmla="*/ 96454 h 7956218"/>
              <a:gd name="connsiteX2" fmla="*/ 6007100 w 6007100"/>
              <a:gd name="connsiteY2" fmla="*/ 6979854 h 7956218"/>
              <a:gd name="connsiteX3" fmla="*/ 3054350 w 6007100"/>
              <a:gd name="connsiteY3" fmla="*/ 6954454 h 7956218"/>
              <a:gd name="connsiteX4" fmla="*/ 0 w 6007100"/>
              <a:gd name="connsiteY4" fmla="*/ 3525454 h 7956218"/>
              <a:gd name="connsiteX0" fmla="*/ 0 w 6007100"/>
              <a:gd name="connsiteY0" fmla="*/ 3429107 h 7859871"/>
              <a:gd name="connsiteX1" fmla="*/ 3054350 w 6007100"/>
              <a:gd name="connsiteY1" fmla="*/ 107 h 7859871"/>
              <a:gd name="connsiteX2" fmla="*/ 6007100 w 6007100"/>
              <a:gd name="connsiteY2" fmla="*/ 6883507 h 7859871"/>
              <a:gd name="connsiteX3" fmla="*/ 3054350 w 6007100"/>
              <a:gd name="connsiteY3" fmla="*/ 6858107 h 7859871"/>
              <a:gd name="connsiteX4" fmla="*/ 0 w 6007100"/>
              <a:gd name="connsiteY4" fmla="*/ 3429107 h 7859871"/>
              <a:gd name="connsiteX0" fmla="*/ 0 w 5600700"/>
              <a:gd name="connsiteY0" fmla="*/ 1157077 h 9187156"/>
              <a:gd name="connsiteX1" fmla="*/ 2647950 w 5600700"/>
              <a:gd name="connsiteY1" fmla="*/ 1157077 h 9187156"/>
              <a:gd name="connsiteX2" fmla="*/ 5600700 w 5600700"/>
              <a:gd name="connsiteY2" fmla="*/ 8040477 h 9187156"/>
              <a:gd name="connsiteX3" fmla="*/ 2647950 w 5600700"/>
              <a:gd name="connsiteY3" fmla="*/ 8015077 h 9187156"/>
              <a:gd name="connsiteX4" fmla="*/ 0 w 5600700"/>
              <a:gd name="connsiteY4" fmla="*/ 1157077 h 9187156"/>
              <a:gd name="connsiteX0" fmla="*/ 0 w 5600700"/>
              <a:gd name="connsiteY0" fmla="*/ 510212 h 8540291"/>
              <a:gd name="connsiteX1" fmla="*/ 2647950 w 5600700"/>
              <a:gd name="connsiteY1" fmla="*/ 510212 h 8540291"/>
              <a:gd name="connsiteX2" fmla="*/ 5600700 w 5600700"/>
              <a:gd name="connsiteY2" fmla="*/ 7393612 h 8540291"/>
              <a:gd name="connsiteX3" fmla="*/ 2647950 w 5600700"/>
              <a:gd name="connsiteY3" fmla="*/ 7368212 h 8540291"/>
              <a:gd name="connsiteX4" fmla="*/ 0 w 5600700"/>
              <a:gd name="connsiteY4" fmla="*/ 510212 h 8540291"/>
              <a:gd name="connsiteX0" fmla="*/ 0 w 5600700"/>
              <a:gd name="connsiteY0" fmla="*/ 713411 h 8743490"/>
              <a:gd name="connsiteX1" fmla="*/ 2647950 w 5600700"/>
              <a:gd name="connsiteY1" fmla="*/ 713411 h 8743490"/>
              <a:gd name="connsiteX2" fmla="*/ 5600700 w 5600700"/>
              <a:gd name="connsiteY2" fmla="*/ 7596811 h 8743490"/>
              <a:gd name="connsiteX3" fmla="*/ 2647950 w 5600700"/>
              <a:gd name="connsiteY3" fmla="*/ 7571411 h 8743490"/>
              <a:gd name="connsiteX4" fmla="*/ 0 w 5600700"/>
              <a:gd name="connsiteY4" fmla="*/ 713411 h 8743490"/>
              <a:gd name="connsiteX0" fmla="*/ 0 w 5600700"/>
              <a:gd name="connsiteY0" fmla="*/ 222345 h 8252424"/>
              <a:gd name="connsiteX1" fmla="*/ 2647950 w 5600700"/>
              <a:gd name="connsiteY1" fmla="*/ 222345 h 8252424"/>
              <a:gd name="connsiteX2" fmla="*/ 5600700 w 5600700"/>
              <a:gd name="connsiteY2" fmla="*/ 7105745 h 8252424"/>
              <a:gd name="connsiteX3" fmla="*/ 2647950 w 5600700"/>
              <a:gd name="connsiteY3" fmla="*/ 7080345 h 8252424"/>
              <a:gd name="connsiteX4" fmla="*/ 0 w 5600700"/>
              <a:gd name="connsiteY4" fmla="*/ 222345 h 8252424"/>
              <a:gd name="connsiteX0" fmla="*/ 0 w 5600700"/>
              <a:gd name="connsiteY0" fmla="*/ 222345 h 8252424"/>
              <a:gd name="connsiteX1" fmla="*/ 2647950 w 5600700"/>
              <a:gd name="connsiteY1" fmla="*/ 222345 h 8252424"/>
              <a:gd name="connsiteX2" fmla="*/ 5600700 w 5600700"/>
              <a:gd name="connsiteY2" fmla="*/ 7105745 h 8252424"/>
              <a:gd name="connsiteX3" fmla="*/ 2647950 w 5600700"/>
              <a:gd name="connsiteY3" fmla="*/ 7080345 h 8252424"/>
              <a:gd name="connsiteX4" fmla="*/ 0 w 5600700"/>
              <a:gd name="connsiteY4" fmla="*/ 222345 h 8252424"/>
              <a:gd name="connsiteX0" fmla="*/ 0 w 5600700"/>
              <a:gd name="connsiteY0" fmla="*/ 154 h 8030233"/>
              <a:gd name="connsiteX1" fmla="*/ 2647950 w 5600700"/>
              <a:gd name="connsiteY1" fmla="*/ 154 h 8030233"/>
              <a:gd name="connsiteX2" fmla="*/ 5600700 w 5600700"/>
              <a:gd name="connsiteY2" fmla="*/ 6883554 h 8030233"/>
              <a:gd name="connsiteX3" fmla="*/ 2647950 w 5600700"/>
              <a:gd name="connsiteY3" fmla="*/ 6858154 h 8030233"/>
              <a:gd name="connsiteX4" fmla="*/ 0 w 5600700"/>
              <a:gd name="connsiteY4" fmla="*/ 154 h 8030233"/>
              <a:gd name="connsiteX0" fmla="*/ 347877 w 5948577"/>
              <a:gd name="connsiteY0" fmla="*/ 503301 h 8518047"/>
              <a:gd name="connsiteX1" fmla="*/ 2995827 w 5948577"/>
              <a:gd name="connsiteY1" fmla="*/ 503301 h 8518047"/>
              <a:gd name="connsiteX2" fmla="*/ 5948577 w 5948577"/>
              <a:gd name="connsiteY2" fmla="*/ 7386701 h 8518047"/>
              <a:gd name="connsiteX3" fmla="*/ 646327 w 5948577"/>
              <a:gd name="connsiteY3" fmla="*/ 7323201 h 8518047"/>
              <a:gd name="connsiteX4" fmla="*/ 347877 w 5948577"/>
              <a:gd name="connsiteY4" fmla="*/ 503301 h 8518047"/>
              <a:gd name="connsiteX0" fmla="*/ 112729 w 5713429"/>
              <a:gd name="connsiteY0" fmla="*/ 503301 h 8518047"/>
              <a:gd name="connsiteX1" fmla="*/ 2760679 w 5713429"/>
              <a:gd name="connsiteY1" fmla="*/ 503301 h 8518047"/>
              <a:gd name="connsiteX2" fmla="*/ 5713429 w 5713429"/>
              <a:gd name="connsiteY2" fmla="*/ 7386701 h 8518047"/>
              <a:gd name="connsiteX3" fmla="*/ 411179 w 5713429"/>
              <a:gd name="connsiteY3" fmla="*/ 7323201 h 8518047"/>
              <a:gd name="connsiteX4" fmla="*/ 112729 w 5713429"/>
              <a:gd name="connsiteY4" fmla="*/ 503301 h 8518047"/>
              <a:gd name="connsiteX0" fmla="*/ 122470 w 5723170"/>
              <a:gd name="connsiteY0" fmla="*/ 503301 h 8518047"/>
              <a:gd name="connsiteX1" fmla="*/ 2770420 w 5723170"/>
              <a:gd name="connsiteY1" fmla="*/ 503301 h 8518047"/>
              <a:gd name="connsiteX2" fmla="*/ 5723170 w 5723170"/>
              <a:gd name="connsiteY2" fmla="*/ 7386701 h 8518047"/>
              <a:gd name="connsiteX3" fmla="*/ 420920 w 5723170"/>
              <a:gd name="connsiteY3" fmla="*/ 7323201 h 8518047"/>
              <a:gd name="connsiteX4" fmla="*/ 122470 w 5723170"/>
              <a:gd name="connsiteY4" fmla="*/ 503301 h 8518047"/>
              <a:gd name="connsiteX0" fmla="*/ 122470 w 5723170"/>
              <a:gd name="connsiteY0" fmla="*/ 503301 h 8215881"/>
              <a:gd name="connsiteX1" fmla="*/ 2770420 w 5723170"/>
              <a:gd name="connsiteY1" fmla="*/ 503301 h 8215881"/>
              <a:gd name="connsiteX2" fmla="*/ 5723170 w 5723170"/>
              <a:gd name="connsiteY2" fmla="*/ 7386701 h 8215881"/>
              <a:gd name="connsiteX3" fmla="*/ 420920 w 5723170"/>
              <a:gd name="connsiteY3" fmla="*/ 7323201 h 8215881"/>
              <a:gd name="connsiteX4" fmla="*/ 122470 w 5723170"/>
              <a:gd name="connsiteY4" fmla="*/ 503301 h 8215881"/>
              <a:gd name="connsiteX0" fmla="*/ 122470 w 5723192"/>
              <a:gd name="connsiteY0" fmla="*/ 503301 h 7392556"/>
              <a:gd name="connsiteX1" fmla="*/ 2770420 w 5723192"/>
              <a:gd name="connsiteY1" fmla="*/ 503301 h 7392556"/>
              <a:gd name="connsiteX2" fmla="*/ 5723170 w 5723192"/>
              <a:gd name="connsiteY2" fmla="*/ 7386701 h 7392556"/>
              <a:gd name="connsiteX3" fmla="*/ 420920 w 5723192"/>
              <a:gd name="connsiteY3" fmla="*/ 7323201 h 7392556"/>
              <a:gd name="connsiteX4" fmla="*/ 122470 w 5723192"/>
              <a:gd name="connsiteY4" fmla="*/ 503301 h 7392556"/>
              <a:gd name="connsiteX0" fmla="*/ 122470 w 5723192"/>
              <a:gd name="connsiteY0" fmla="*/ 507064 h 7402882"/>
              <a:gd name="connsiteX1" fmla="*/ 2770420 w 5723192"/>
              <a:gd name="connsiteY1" fmla="*/ 507064 h 7402882"/>
              <a:gd name="connsiteX2" fmla="*/ 5723170 w 5723192"/>
              <a:gd name="connsiteY2" fmla="*/ 7390464 h 7402882"/>
              <a:gd name="connsiteX3" fmla="*/ 420920 w 5723192"/>
              <a:gd name="connsiteY3" fmla="*/ 7377764 h 7402882"/>
              <a:gd name="connsiteX4" fmla="*/ 122470 w 5723192"/>
              <a:gd name="connsiteY4" fmla="*/ 507064 h 7402882"/>
              <a:gd name="connsiteX0" fmla="*/ 0 w 5600722"/>
              <a:gd name="connsiteY0" fmla="*/ 507064 h 7402882"/>
              <a:gd name="connsiteX1" fmla="*/ 2647950 w 5600722"/>
              <a:gd name="connsiteY1" fmla="*/ 507064 h 7402882"/>
              <a:gd name="connsiteX2" fmla="*/ 5600700 w 5600722"/>
              <a:gd name="connsiteY2" fmla="*/ 7390464 h 7402882"/>
              <a:gd name="connsiteX3" fmla="*/ 298450 w 5600722"/>
              <a:gd name="connsiteY3" fmla="*/ 7377764 h 7402882"/>
              <a:gd name="connsiteX4" fmla="*/ 0 w 5600722"/>
              <a:gd name="connsiteY4" fmla="*/ 507064 h 7402882"/>
              <a:gd name="connsiteX0" fmla="*/ 0 w 5600722"/>
              <a:gd name="connsiteY0" fmla="*/ 535286 h 7431104"/>
              <a:gd name="connsiteX1" fmla="*/ 2647950 w 5600722"/>
              <a:gd name="connsiteY1" fmla="*/ 535286 h 7431104"/>
              <a:gd name="connsiteX2" fmla="*/ 5600700 w 5600722"/>
              <a:gd name="connsiteY2" fmla="*/ 7418686 h 7431104"/>
              <a:gd name="connsiteX3" fmla="*/ 298450 w 5600722"/>
              <a:gd name="connsiteY3" fmla="*/ 7405986 h 7431104"/>
              <a:gd name="connsiteX4" fmla="*/ 0 w 5600722"/>
              <a:gd name="connsiteY4" fmla="*/ 535286 h 7431104"/>
              <a:gd name="connsiteX0" fmla="*/ 0 w 5600722"/>
              <a:gd name="connsiteY0" fmla="*/ 5061 h 6900879"/>
              <a:gd name="connsiteX1" fmla="*/ 2647950 w 5600722"/>
              <a:gd name="connsiteY1" fmla="*/ 5061 h 6900879"/>
              <a:gd name="connsiteX2" fmla="*/ 5600700 w 5600722"/>
              <a:gd name="connsiteY2" fmla="*/ 6888461 h 6900879"/>
              <a:gd name="connsiteX3" fmla="*/ 298450 w 5600722"/>
              <a:gd name="connsiteY3" fmla="*/ 6875761 h 6900879"/>
              <a:gd name="connsiteX4" fmla="*/ 0 w 5600722"/>
              <a:gd name="connsiteY4" fmla="*/ 5061 h 6900879"/>
              <a:gd name="connsiteX0" fmla="*/ 0 w 5334022"/>
              <a:gd name="connsiteY0" fmla="*/ 12700 h 6895818"/>
              <a:gd name="connsiteX1" fmla="*/ 2381250 w 5334022"/>
              <a:gd name="connsiteY1" fmla="*/ 0 h 6895818"/>
              <a:gd name="connsiteX2" fmla="*/ 5334000 w 5334022"/>
              <a:gd name="connsiteY2" fmla="*/ 6883400 h 6895818"/>
              <a:gd name="connsiteX3" fmla="*/ 31750 w 5334022"/>
              <a:gd name="connsiteY3" fmla="*/ 6870700 h 6895818"/>
              <a:gd name="connsiteX4" fmla="*/ 0 w 5334022"/>
              <a:gd name="connsiteY4" fmla="*/ 12700 h 6895818"/>
              <a:gd name="connsiteX0" fmla="*/ 0 w 5346722"/>
              <a:gd name="connsiteY0" fmla="*/ 25400 h 6895818"/>
              <a:gd name="connsiteX1" fmla="*/ 2393950 w 5346722"/>
              <a:gd name="connsiteY1" fmla="*/ 0 h 6895818"/>
              <a:gd name="connsiteX2" fmla="*/ 5346700 w 5346722"/>
              <a:gd name="connsiteY2" fmla="*/ 6883400 h 6895818"/>
              <a:gd name="connsiteX3" fmla="*/ 44450 w 5346722"/>
              <a:gd name="connsiteY3" fmla="*/ 6870700 h 6895818"/>
              <a:gd name="connsiteX4" fmla="*/ 0 w 5346722"/>
              <a:gd name="connsiteY4" fmla="*/ 25400 h 6895818"/>
              <a:gd name="connsiteX0" fmla="*/ 0 w 5334022"/>
              <a:gd name="connsiteY0" fmla="*/ 5060 h 6900878"/>
              <a:gd name="connsiteX1" fmla="*/ 2381250 w 5334022"/>
              <a:gd name="connsiteY1" fmla="*/ 5060 h 6900878"/>
              <a:gd name="connsiteX2" fmla="*/ 5334000 w 5334022"/>
              <a:gd name="connsiteY2" fmla="*/ 6888460 h 6900878"/>
              <a:gd name="connsiteX3" fmla="*/ 31750 w 5334022"/>
              <a:gd name="connsiteY3" fmla="*/ 6875760 h 6900878"/>
              <a:gd name="connsiteX4" fmla="*/ 0 w 5334022"/>
              <a:gd name="connsiteY4" fmla="*/ 5060 h 6900878"/>
              <a:gd name="connsiteX0" fmla="*/ 0 w 5334022"/>
              <a:gd name="connsiteY0" fmla="*/ 5060 h 6900878"/>
              <a:gd name="connsiteX1" fmla="*/ 2381250 w 5334022"/>
              <a:gd name="connsiteY1" fmla="*/ 5060 h 6900878"/>
              <a:gd name="connsiteX2" fmla="*/ 5334000 w 5334022"/>
              <a:gd name="connsiteY2" fmla="*/ 6888460 h 6900878"/>
              <a:gd name="connsiteX3" fmla="*/ 31750 w 5334022"/>
              <a:gd name="connsiteY3" fmla="*/ 6875760 h 6900878"/>
              <a:gd name="connsiteX4" fmla="*/ 0 w 5334022"/>
              <a:gd name="connsiteY4" fmla="*/ 5060 h 6900878"/>
              <a:gd name="connsiteX0" fmla="*/ 0 w 5334022"/>
              <a:gd name="connsiteY0" fmla="*/ 5060 h 6900878"/>
              <a:gd name="connsiteX1" fmla="*/ 2381250 w 5334022"/>
              <a:gd name="connsiteY1" fmla="*/ 5060 h 6900878"/>
              <a:gd name="connsiteX2" fmla="*/ 5334000 w 5334022"/>
              <a:gd name="connsiteY2" fmla="*/ 6888460 h 6900878"/>
              <a:gd name="connsiteX3" fmla="*/ 31750 w 5334022"/>
              <a:gd name="connsiteY3" fmla="*/ 6875760 h 6900878"/>
              <a:gd name="connsiteX4" fmla="*/ 0 w 5334022"/>
              <a:gd name="connsiteY4" fmla="*/ 5060 h 6900878"/>
              <a:gd name="connsiteX0" fmla="*/ 0 w 5334022"/>
              <a:gd name="connsiteY0" fmla="*/ 5060 h 6900878"/>
              <a:gd name="connsiteX1" fmla="*/ 2381250 w 5334022"/>
              <a:gd name="connsiteY1" fmla="*/ 5060 h 6900878"/>
              <a:gd name="connsiteX2" fmla="*/ 5334000 w 5334022"/>
              <a:gd name="connsiteY2" fmla="*/ 6888460 h 6900878"/>
              <a:gd name="connsiteX3" fmla="*/ 31750 w 5334022"/>
              <a:gd name="connsiteY3" fmla="*/ 6875760 h 6900878"/>
              <a:gd name="connsiteX4" fmla="*/ 0 w 5334022"/>
              <a:gd name="connsiteY4" fmla="*/ 5060 h 69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22" h="6900878">
                <a:moveTo>
                  <a:pt x="0" y="5060"/>
                </a:moveTo>
                <a:cubicBezTo>
                  <a:pt x="10583" y="-9757"/>
                  <a:pt x="2374900" y="13527"/>
                  <a:pt x="2381250" y="5060"/>
                </a:cubicBezTo>
                <a:cubicBezTo>
                  <a:pt x="2362200" y="60093"/>
                  <a:pt x="1612900" y="4588276"/>
                  <a:pt x="5334000" y="6888460"/>
                </a:cubicBezTo>
                <a:cubicBezTo>
                  <a:pt x="5346700" y="6915344"/>
                  <a:pt x="25400" y="6892693"/>
                  <a:pt x="31750" y="6875760"/>
                </a:cubicBezTo>
                <a:cubicBezTo>
                  <a:pt x="12700" y="6871527"/>
                  <a:pt x="14817" y="-18223"/>
                  <a:pt x="0" y="506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3C786C89-C143-5B0E-7915-875937FD6564}"/>
              </a:ext>
            </a:extLst>
          </p:cNvPr>
          <p:cNvSpPr/>
          <p:nvPr userDrawn="1"/>
        </p:nvSpPr>
        <p:spPr>
          <a:xfrm>
            <a:off x="8430693" y="-1284070"/>
            <a:ext cx="6665078" cy="8917832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73E3A"/>
              </a:gs>
              <a:gs pos="100000">
                <a:srgbClr val="98AAC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9A9D7127-9CCF-E531-698D-516EA61F2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45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50D50F-A7B3-DD9D-F901-104C87C40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0" y="1709738"/>
            <a:ext cx="53530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3712CC-D3CC-8ED3-D232-70B506DA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4400" y="4589463"/>
            <a:ext cx="53530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jdelijke aanduiding voor dianummer 9">
            <a:extLst>
              <a:ext uri="{FF2B5EF4-FFF2-40B4-BE49-F238E27FC236}">
                <a16:creationId xmlns:a16="http://schemas.microsoft.com/office/drawing/2014/main" id="{F3C22679-83A4-1217-7B3C-9DD56F9B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7B2F9D6E-DED0-CB9F-81B6-F29822A31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219101" y="-1448312"/>
            <a:ext cx="6845201" cy="11154621"/>
          </a:xfrm>
          <a:custGeom>
            <a:avLst/>
            <a:gdLst>
              <a:gd name="connsiteX0" fmla="*/ 2175642 w 4351284"/>
              <a:gd name="connsiteY0" fmla="*/ 0 h 4351284"/>
              <a:gd name="connsiteX1" fmla="*/ 4351284 w 4351284"/>
              <a:gd name="connsiteY1" fmla="*/ 2175642 h 4351284"/>
              <a:gd name="connsiteX2" fmla="*/ 2175642 w 4351284"/>
              <a:gd name="connsiteY2" fmla="*/ 4351284 h 4351284"/>
              <a:gd name="connsiteX3" fmla="*/ 0 w 4351284"/>
              <a:gd name="connsiteY3" fmla="*/ 2175642 h 4351284"/>
              <a:gd name="connsiteX4" fmla="*/ 2175642 w 4351284"/>
              <a:gd name="connsiteY4" fmla="*/ 0 h 4351284"/>
              <a:gd name="connsiteX0" fmla="*/ 854625 w 4639365"/>
              <a:gd name="connsiteY0" fmla="*/ 0 h 6171320"/>
              <a:gd name="connsiteX1" fmla="*/ 4603839 w 4639365"/>
              <a:gd name="connsiteY1" fmla="*/ 3995678 h 6171320"/>
              <a:gd name="connsiteX2" fmla="*/ 2428197 w 4639365"/>
              <a:gd name="connsiteY2" fmla="*/ 6171320 h 6171320"/>
              <a:gd name="connsiteX3" fmla="*/ 252555 w 4639365"/>
              <a:gd name="connsiteY3" fmla="*/ 3995678 h 6171320"/>
              <a:gd name="connsiteX4" fmla="*/ 854625 w 4639365"/>
              <a:gd name="connsiteY4" fmla="*/ 0 h 6171320"/>
              <a:gd name="connsiteX0" fmla="*/ 719988 w 4357049"/>
              <a:gd name="connsiteY0" fmla="*/ 6421 h 6177741"/>
              <a:gd name="connsiteX1" fmla="*/ 4317532 w 4357049"/>
              <a:gd name="connsiteY1" fmla="*/ 3148958 h 6177741"/>
              <a:gd name="connsiteX2" fmla="*/ 2293560 w 4357049"/>
              <a:gd name="connsiteY2" fmla="*/ 6177741 h 6177741"/>
              <a:gd name="connsiteX3" fmla="*/ 117918 w 4357049"/>
              <a:gd name="connsiteY3" fmla="*/ 4002099 h 6177741"/>
              <a:gd name="connsiteX4" fmla="*/ 719988 w 4357049"/>
              <a:gd name="connsiteY4" fmla="*/ 6421 h 6177741"/>
              <a:gd name="connsiteX0" fmla="*/ 644364 w 4281425"/>
              <a:gd name="connsiteY0" fmla="*/ 15863 h 6187183"/>
              <a:gd name="connsiteX1" fmla="*/ 4241908 w 4281425"/>
              <a:gd name="connsiteY1" fmla="*/ 3158400 h 6187183"/>
              <a:gd name="connsiteX2" fmla="*/ 2217936 w 4281425"/>
              <a:gd name="connsiteY2" fmla="*/ 6187183 h 6187183"/>
              <a:gd name="connsiteX3" fmla="*/ 137088 w 4281425"/>
              <a:gd name="connsiteY3" fmla="*/ 4542385 h 6187183"/>
              <a:gd name="connsiteX4" fmla="*/ 644364 w 4281425"/>
              <a:gd name="connsiteY4" fmla="*/ 15863 h 6187183"/>
              <a:gd name="connsiteX0" fmla="*/ 760920 w 4783308"/>
              <a:gd name="connsiteY0" fmla="*/ 17538 h 7667637"/>
              <a:gd name="connsiteX1" fmla="*/ 4358464 w 4783308"/>
              <a:gd name="connsiteY1" fmla="*/ 3160075 h 7667637"/>
              <a:gd name="connsiteX2" fmla="*/ 3908064 w 4783308"/>
              <a:gd name="connsiteY2" fmla="*/ 7667637 h 7667637"/>
              <a:gd name="connsiteX3" fmla="*/ 253644 w 4783308"/>
              <a:gd name="connsiteY3" fmla="*/ 4544060 h 7667637"/>
              <a:gd name="connsiteX4" fmla="*/ 760920 w 4783308"/>
              <a:gd name="connsiteY4" fmla="*/ 17538 h 7667637"/>
              <a:gd name="connsiteX0" fmla="*/ 760920 w 4534576"/>
              <a:gd name="connsiteY0" fmla="*/ 17538 h 7667637"/>
              <a:gd name="connsiteX1" fmla="*/ 4358464 w 4534576"/>
              <a:gd name="connsiteY1" fmla="*/ 3160075 h 7667637"/>
              <a:gd name="connsiteX2" fmla="*/ 3908064 w 4534576"/>
              <a:gd name="connsiteY2" fmla="*/ 7667637 h 7667637"/>
              <a:gd name="connsiteX3" fmla="*/ 253644 w 4534576"/>
              <a:gd name="connsiteY3" fmla="*/ 4544060 h 7667637"/>
              <a:gd name="connsiteX4" fmla="*/ 760920 w 4534576"/>
              <a:gd name="connsiteY4" fmla="*/ 17538 h 7667637"/>
              <a:gd name="connsiteX0" fmla="*/ 760920 w 4534576"/>
              <a:gd name="connsiteY0" fmla="*/ 17538 h 7667780"/>
              <a:gd name="connsiteX1" fmla="*/ 4358464 w 4534576"/>
              <a:gd name="connsiteY1" fmla="*/ 3160075 h 7667780"/>
              <a:gd name="connsiteX2" fmla="*/ 3908064 w 4534576"/>
              <a:gd name="connsiteY2" fmla="*/ 7667637 h 7667780"/>
              <a:gd name="connsiteX3" fmla="*/ 253644 w 4534576"/>
              <a:gd name="connsiteY3" fmla="*/ 4544060 h 7667780"/>
              <a:gd name="connsiteX4" fmla="*/ 760920 w 4534576"/>
              <a:gd name="connsiteY4" fmla="*/ 17538 h 7667780"/>
              <a:gd name="connsiteX0" fmla="*/ 748405 w 4542336"/>
              <a:gd name="connsiteY0" fmla="*/ 17418 h 7686619"/>
              <a:gd name="connsiteX1" fmla="*/ 4364907 w 4542336"/>
              <a:gd name="connsiteY1" fmla="*/ 3178914 h 7686619"/>
              <a:gd name="connsiteX2" fmla="*/ 3914507 w 4542336"/>
              <a:gd name="connsiteY2" fmla="*/ 7686476 h 7686619"/>
              <a:gd name="connsiteX3" fmla="*/ 260087 w 4542336"/>
              <a:gd name="connsiteY3" fmla="*/ 4562899 h 7686619"/>
              <a:gd name="connsiteX4" fmla="*/ 748405 w 4542336"/>
              <a:gd name="connsiteY4" fmla="*/ 17418 h 7686619"/>
              <a:gd name="connsiteX0" fmla="*/ 657314 w 4451245"/>
              <a:gd name="connsiteY0" fmla="*/ 2314 h 7671515"/>
              <a:gd name="connsiteX1" fmla="*/ 4273816 w 4451245"/>
              <a:gd name="connsiteY1" fmla="*/ 3163810 h 7671515"/>
              <a:gd name="connsiteX2" fmla="*/ 3823416 w 4451245"/>
              <a:gd name="connsiteY2" fmla="*/ 7671372 h 7671515"/>
              <a:gd name="connsiteX3" fmla="*/ 168996 w 4451245"/>
              <a:gd name="connsiteY3" fmla="*/ 4547795 h 7671515"/>
              <a:gd name="connsiteX4" fmla="*/ 657314 w 4451245"/>
              <a:gd name="connsiteY4" fmla="*/ 2314 h 7671515"/>
              <a:gd name="connsiteX0" fmla="*/ 657314 w 4653981"/>
              <a:gd name="connsiteY0" fmla="*/ 4070 h 7673271"/>
              <a:gd name="connsiteX1" fmla="*/ 4273816 w 4653981"/>
              <a:gd name="connsiteY1" fmla="*/ 3165566 h 7673271"/>
              <a:gd name="connsiteX2" fmla="*/ 3823416 w 4653981"/>
              <a:gd name="connsiteY2" fmla="*/ 7673128 h 7673271"/>
              <a:gd name="connsiteX3" fmla="*/ 168996 w 4653981"/>
              <a:gd name="connsiteY3" fmla="*/ 4549551 h 7673271"/>
              <a:gd name="connsiteX4" fmla="*/ 657314 w 4653981"/>
              <a:gd name="connsiteY4" fmla="*/ 4070 h 7673271"/>
              <a:gd name="connsiteX0" fmla="*/ 712273 w 4708940"/>
              <a:gd name="connsiteY0" fmla="*/ 4070 h 7673470"/>
              <a:gd name="connsiteX1" fmla="*/ 4328775 w 4708940"/>
              <a:gd name="connsiteY1" fmla="*/ 3165566 h 7673470"/>
              <a:gd name="connsiteX2" fmla="*/ 3878375 w 4708940"/>
              <a:gd name="connsiteY2" fmla="*/ 7673128 h 7673470"/>
              <a:gd name="connsiteX3" fmla="*/ 223955 w 4708940"/>
              <a:gd name="connsiteY3" fmla="*/ 4549551 h 7673470"/>
              <a:gd name="connsiteX4" fmla="*/ 712273 w 4708940"/>
              <a:gd name="connsiteY4" fmla="*/ 4070 h 767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8940" h="7673470">
                <a:moveTo>
                  <a:pt x="712273" y="4070"/>
                </a:moveTo>
                <a:cubicBezTo>
                  <a:pt x="865566" y="-74925"/>
                  <a:pt x="3327123" y="996331"/>
                  <a:pt x="4328775" y="3165566"/>
                </a:cubicBezTo>
                <a:cubicBezTo>
                  <a:pt x="5330427" y="5334801"/>
                  <a:pt x="4056179" y="7521458"/>
                  <a:pt x="3878375" y="7673128"/>
                </a:cubicBezTo>
                <a:cubicBezTo>
                  <a:pt x="3605777" y="7692087"/>
                  <a:pt x="884350" y="6927331"/>
                  <a:pt x="223955" y="4549551"/>
                </a:cubicBezTo>
                <a:cubicBezTo>
                  <a:pt x="-436440" y="2171771"/>
                  <a:pt x="558980" y="83065"/>
                  <a:pt x="712273" y="407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4" name="Afbeelding 3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B52509EC-F0EC-95B8-1CE0-CBEEB6CE20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46008" y="290236"/>
            <a:ext cx="1004539" cy="292100"/>
          </a:xfrm>
          <a:prstGeom prst="rect">
            <a:avLst/>
          </a:prstGeom>
        </p:spPr>
      </p:pic>
      <p:sp>
        <p:nvSpPr>
          <p:cNvPr id="7" name="Ovaal 3">
            <a:extLst>
              <a:ext uri="{FF2B5EF4-FFF2-40B4-BE49-F238E27FC236}">
                <a16:creationId xmlns:a16="http://schemas.microsoft.com/office/drawing/2014/main" id="{7628D2C0-8F21-1F81-E906-4893CF92AFBA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E73E3A"/>
                </a:gs>
                <a:gs pos="100000">
                  <a:srgbClr val="98AAC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3">
            <a:extLst>
              <a:ext uri="{FF2B5EF4-FFF2-40B4-BE49-F238E27FC236}">
                <a16:creationId xmlns:a16="http://schemas.microsoft.com/office/drawing/2014/main" id="{A8485FFF-ACEF-FEAB-22C1-537CE2FC1EAB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73E3A"/>
              </a:gs>
              <a:gs pos="100000">
                <a:srgbClr val="98AAC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478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71B3B-3F04-AC10-F528-A7BD4D9B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9">
            <a:extLst>
              <a:ext uri="{FF2B5EF4-FFF2-40B4-BE49-F238E27FC236}">
                <a16:creationId xmlns:a16="http://schemas.microsoft.com/office/drawing/2014/main" id="{AF339A0F-5430-5265-3F99-F6D13B6E55A8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17DDA1-B3CB-F64D-9810-8A92F5EE765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ED288F6-6D0C-CA81-83A2-09B1AF3C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5425932" cy="4246701"/>
          </a:xfrm>
        </p:spPr>
        <p:txBody>
          <a:bodyPr anchor="t"/>
          <a:lstStyle>
            <a:lvl1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1pPr>
            <a:lvl2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2pPr>
            <a:lvl3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3pPr>
            <a:lvl4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4pPr>
            <a:lvl5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3" name="Afbeelding 2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4CC43121-BA69-2902-6706-2AAB1CA769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  <p:sp>
        <p:nvSpPr>
          <p:cNvPr id="8" name="Ovaal 3">
            <a:extLst>
              <a:ext uri="{FF2B5EF4-FFF2-40B4-BE49-F238E27FC236}">
                <a16:creationId xmlns:a16="http://schemas.microsoft.com/office/drawing/2014/main" id="{DEBFFA21-8AE5-DB9A-D087-D3B40C951292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E73E3A"/>
                </a:gs>
                <a:gs pos="100000">
                  <a:srgbClr val="98AAC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3">
            <a:extLst>
              <a:ext uri="{FF2B5EF4-FFF2-40B4-BE49-F238E27FC236}">
                <a16:creationId xmlns:a16="http://schemas.microsoft.com/office/drawing/2014/main" id="{0A3B9F6F-52B8-4E49-91A2-297F09288DE9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73E3A"/>
              </a:gs>
              <a:gs pos="100000">
                <a:srgbClr val="98AAC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2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9B922-DED9-469D-4462-1D996222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5126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DB706F5-F637-76A3-D0CF-697535C9A0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0F59184-77FA-2644-062E-E76594971C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914400"/>
            <a:ext cx="10515600" cy="522763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6" name="Afbeelding 5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373DCDC4-00B9-3FF1-84A3-CB8F512F7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  <p:sp>
        <p:nvSpPr>
          <p:cNvPr id="8" name="Ovaal 3">
            <a:extLst>
              <a:ext uri="{FF2B5EF4-FFF2-40B4-BE49-F238E27FC236}">
                <a16:creationId xmlns:a16="http://schemas.microsoft.com/office/drawing/2014/main" id="{009D10BB-4C14-D9F4-2AC9-8D4611A83E0B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E73E3A"/>
                </a:gs>
                <a:gs pos="100000">
                  <a:srgbClr val="98AAC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3">
            <a:extLst>
              <a:ext uri="{FF2B5EF4-FFF2-40B4-BE49-F238E27FC236}">
                <a16:creationId xmlns:a16="http://schemas.microsoft.com/office/drawing/2014/main" id="{B54F4010-5B6C-330A-6E9C-8067AEE41E15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73E3A"/>
              </a:gs>
              <a:gs pos="100000">
                <a:srgbClr val="98AAC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542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>
            <a:extLst>
              <a:ext uri="{FF2B5EF4-FFF2-40B4-BE49-F238E27FC236}">
                <a16:creationId xmlns:a16="http://schemas.microsoft.com/office/drawing/2014/main" id="{CA0DE01D-FB9D-E48E-D593-895AC0A5D1A5}"/>
              </a:ext>
            </a:extLst>
          </p:cNvPr>
          <p:cNvSpPr/>
          <p:nvPr userDrawn="1"/>
        </p:nvSpPr>
        <p:spPr>
          <a:xfrm rot="20283636">
            <a:off x="9983062" y="5734152"/>
            <a:ext cx="1632959" cy="2184888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E73E3A"/>
                </a:gs>
                <a:gs pos="100000">
                  <a:srgbClr val="98AAC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071B3B-3F04-AC10-F528-A7BD4D9B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ED288F6-6D0C-CA81-83A2-09B1AF3C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05012"/>
            <a:ext cx="10515599" cy="4226823"/>
          </a:xfrm>
        </p:spPr>
        <p:txBody>
          <a:bodyPr anchor="t"/>
          <a:lstStyle>
            <a:lvl1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1pPr>
            <a:lvl2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2pPr>
            <a:lvl3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3pPr>
            <a:lvl4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4pPr>
            <a:lvl5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Ovaal 3">
            <a:extLst>
              <a:ext uri="{FF2B5EF4-FFF2-40B4-BE49-F238E27FC236}">
                <a16:creationId xmlns:a16="http://schemas.microsoft.com/office/drawing/2014/main" id="{0FB35E83-2CB5-A1F3-F9E1-515AB69C1F6C}"/>
              </a:ext>
            </a:extLst>
          </p:cNvPr>
          <p:cNvSpPr/>
          <p:nvPr userDrawn="1"/>
        </p:nvSpPr>
        <p:spPr>
          <a:xfrm>
            <a:off x="10795881" y="5130821"/>
            <a:ext cx="1632959" cy="2184888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73E3A"/>
              </a:gs>
              <a:gs pos="100000">
                <a:srgbClr val="98AAC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9">
            <a:extLst>
              <a:ext uri="{FF2B5EF4-FFF2-40B4-BE49-F238E27FC236}">
                <a16:creationId xmlns:a16="http://schemas.microsoft.com/office/drawing/2014/main" id="{AF339A0F-5430-5265-3F99-F6D13B6E55A8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17DDA1-B3CB-F64D-9810-8A92F5EE7656}" type="slidenum">
              <a:rPr lang="nl-NL" smtClean="0">
                <a:solidFill>
                  <a:schemeClr val="bg1"/>
                </a:solidFill>
              </a:rPr>
              <a:pPr/>
              <a:t>‹nr.›</a:t>
            </a:fld>
            <a:endParaRPr lang="nl-NL">
              <a:solidFill>
                <a:schemeClr val="bg1"/>
              </a:solidFill>
            </a:endParaRPr>
          </a:p>
        </p:txBody>
      </p:sp>
      <p:pic>
        <p:nvPicPr>
          <p:cNvPr id="5" name="Afbeelding 4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40D8D12D-D133-3306-DC46-400FCB6CA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38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ef">
    <p:bg>
      <p:bgPr>
        <a:gradFill>
          <a:gsLst>
            <a:gs pos="0">
              <a:srgbClr val="E73E3A"/>
            </a:gs>
            <a:gs pos="100000">
              <a:srgbClr val="98AAC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00E1-2FFE-E162-D24B-2EBC70D6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9688592-7E19-2D25-6F47-06AE95665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17DDA1-B3CB-F64D-9810-8A92F5EE765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D42487F-B6AD-5DE4-4C24-D973A4FE4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 descr="Afbeelding met Graphics, Lettertype, logo, symbool&#10;&#10;Automatisch gegenereerde beschrijving">
            <a:extLst>
              <a:ext uri="{FF2B5EF4-FFF2-40B4-BE49-F238E27FC236}">
                <a16:creationId xmlns:a16="http://schemas.microsoft.com/office/drawing/2014/main" id="{30B26D85-26F3-F5C1-A319-9B97A9E6A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7" y="6392862"/>
            <a:ext cx="1004539" cy="292100"/>
          </a:xfrm>
          <a:prstGeom prst="rect">
            <a:avLst/>
          </a:prstGeom>
        </p:spPr>
      </p:pic>
      <p:sp>
        <p:nvSpPr>
          <p:cNvPr id="7" name="Ovaal 3">
            <a:extLst>
              <a:ext uri="{FF2B5EF4-FFF2-40B4-BE49-F238E27FC236}">
                <a16:creationId xmlns:a16="http://schemas.microsoft.com/office/drawing/2014/main" id="{CF2D8EB7-4598-34A9-2AF5-1C6CC2DAB26B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3">
            <a:extLst>
              <a:ext uri="{FF2B5EF4-FFF2-40B4-BE49-F238E27FC236}">
                <a16:creationId xmlns:a16="http://schemas.microsoft.com/office/drawing/2014/main" id="{6C425584-40CD-3646-E266-996AF3CEFDCA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79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E4781-387D-3A29-35A0-69A18132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68" y="1132764"/>
            <a:ext cx="5425932" cy="926413"/>
          </a:xfrm>
        </p:spPr>
        <p:txBody>
          <a:bodyPr anchor="t">
            <a:normAutofit/>
          </a:bodyPr>
          <a:lstStyle>
            <a:lvl1pPr>
              <a:defRPr sz="3200" b="1" i="0">
                <a:latin typeface="Nexa Black" panose="02000000000000000000" pitchFamily="2" charset="0"/>
                <a:ea typeface="Nexa Black" panose="020000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A4004B-C7E4-51FB-5C80-06D5ABDEC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768" y="2194114"/>
            <a:ext cx="5425932" cy="4057599"/>
          </a:xfrm>
        </p:spPr>
        <p:txBody>
          <a:bodyPr anchor="t"/>
          <a:lstStyle>
            <a:lvl1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1pPr>
            <a:lvl2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2pPr>
            <a:lvl3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3pPr>
            <a:lvl4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4pPr>
            <a:lvl5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9027610-B9C4-6D75-5532-37F15867A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32442">
            <a:off x="7705369" y="-612481"/>
            <a:ext cx="8115725" cy="7883847"/>
          </a:xfrm>
          <a:prstGeom prst="rect">
            <a:avLst/>
          </a:prstGeom>
        </p:spPr>
      </p:pic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22032723-375D-6AD3-8F20-335C17E39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34099" y="-5059"/>
            <a:ext cx="5334022" cy="6900878"/>
          </a:xfrm>
          <a:custGeom>
            <a:avLst/>
            <a:gdLst>
              <a:gd name="connsiteX0" fmla="*/ 0 w 6108700"/>
              <a:gd name="connsiteY0" fmla="*/ 3429000 h 6858000"/>
              <a:gd name="connsiteX1" fmla="*/ 3054350 w 6108700"/>
              <a:gd name="connsiteY1" fmla="*/ 0 h 6858000"/>
              <a:gd name="connsiteX2" fmla="*/ 6108700 w 6108700"/>
              <a:gd name="connsiteY2" fmla="*/ 3429000 h 6858000"/>
              <a:gd name="connsiteX3" fmla="*/ 3054350 w 6108700"/>
              <a:gd name="connsiteY3" fmla="*/ 6858000 h 6858000"/>
              <a:gd name="connsiteX4" fmla="*/ 0 w 6108700"/>
              <a:gd name="connsiteY4" fmla="*/ 3429000 h 6858000"/>
              <a:gd name="connsiteX0" fmla="*/ 0 w 6007100"/>
              <a:gd name="connsiteY0" fmla="*/ 3525454 h 7956218"/>
              <a:gd name="connsiteX1" fmla="*/ 3054350 w 6007100"/>
              <a:gd name="connsiteY1" fmla="*/ 96454 h 7956218"/>
              <a:gd name="connsiteX2" fmla="*/ 6007100 w 6007100"/>
              <a:gd name="connsiteY2" fmla="*/ 6979854 h 7956218"/>
              <a:gd name="connsiteX3" fmla="*/ 3054350 w 6007100"/>
              <a:gd name="connsiteY3" fmla="*/ 6954454 h 7956218"/>
              <a:gd name="connsiteX4" fmla="*/ 0 w 6007100"/>
              <a:gd name="connsiteY4" fmla="*/ 3525454 h 7956218"/>
              <a:gd name="connsiteX0" fmla="*/ 0 w 6007100"/>
              <a:gd name="connsiteY0" fmla="*/ 3525454 h 7956218"/>
              <a:gd name="connsiteX1" fmla="*/ 3054350 w 6007100"/>
              <a:gd name="connsiteY1" fmla="*/ 96454 h 7956218"/>
              <a:gd name="connsiteX2" fmla="*/ 6007100 w 6007100"/>
              <a:gd name="connsiteY2" fmla="*/ 6979854 h 7956218"/>
              <a:gd name="connsiteX3" fmla="*/ 3054350 w 6007100"/>
              <a:gd name="connsiteY3" fmla="*/ 6954454 h 7956218"/>
              <a:gd name="connsiteX4" fmla="*/ 0 w 6007100"/>
              <a:gd name="connsiteY4" fmla="*/ 3525454 h 7956218"/>
              <a:gd name="connsiteX0" fmla="*/ 0 w 6007100"/>
              <a:gd name="connsiteY0" fmla="*/ 3429107 h 7859871"/>
              <a:gd name="connsiteX1" fmla="*/ 3054350 w 6007100"/>
              <a:gd name="connsiteY1" fmla="*/ 107 h 7859871"/>
              <a:gd name="connsiteX2" fmla="*/ 6007100 w 6007100"/>
              <a:gd name="connsiteY2" fmla="*/ 6883507 h 7859871"/>
              <a:gd name="connsiteX3" fmla="*/ 3054350 w 6007100"/>
              <a:gd name="connsiteY3" fmla="*/ 6858107 h 7859871"/>
              <a:gd name="connsiteX4" fmla="*/ 0 w 6007100"/>
              <a:gd name="connsiteY4" fmla="*/ 3429107 h 7859871"/>
              <a:gd name="connsiteX0" fmla="*/ 0 w 5600700"/>
              <a:gd name="connsiteY0" fmla="*/ 1157077 h 9187156"/>
              <a:gd name="connsiteX1" fmla="*/ 2647950 w 5600700"/>
              <a:gd name="connsiteY1" fmla="*/ 1157077 h 9187156"/>
              <a:gd name="connsiteX2" fmla="*/ 5600700 w 5600700"/>
              <a:gd name="connsiteY2" fmla="*/ 8040477 h 9187156"/>
              <a:gd name="connsiteX3" fmla="*/ 2647950 w 5600700"/>
              <a:gd name="connsiteY3" fmla="*/ 8015077 h 9187156"/>
              <a:gd name="connsiteX4" fmla="*/ 0 w 5600700"/>
              <a:gd name="connsiteY4" fmla="*/ 1157077 h 9187156"/>
              <a:gd name="connsiteX0" fmla="*/ 0 w 5600700"/>
              <a:gd name="connsiteY0" fmla="*/ 510212 h 8540291"/>
              <a:gd name="connsiteX1" fmla="*/ 2647950 w 5600700"/>
              <a:gd name="connsiteY1" fmla="*/ 510212 h 8540291"/>
              <a:gd name="connsiteX2" fmla="*/ 5600700 w 5600700"/>
              <a:gd name="connsiteY2" fmla="*/ 7393612 h 8540291"/>
              <a:gd name="connsiteX3" fmla="*/ 2647950 w 5600700"/>
              <a:gd name="connsiteY3" fmla="*/ 7368212 h 8540291"/>
              <a:gd name="connsiteX4" fmla="*/ 0 w 5600700"/>
              <a:gd name="connsiteY4" fmla="*/ 510212 h 8540291"/>
              <a:gd name="connsiteX0" fmla="*/ 0 w 5600700"/>
              <a:gd name="connsiteY0" fmla="*/ 713411 h 8743490"/>
              <a:gd name="connsiteX1" fmla="*/ 2647950 w 5600700"/>
              <a:gd name="connsiteY1" fmla="*/ 713411 h 8743490"/>
              <a:gd name="connsiteX2" fmla="*/ 5600700 w 5600700"/>
              <a:gd name="connsiteY2" fmla="*/ 7596811 h 8743490"/>
              <a:gd name="connsiteX3" fmla="*/ 2647950 w 5600700"/>
              <a:gd name="connsiteY3" fmla="*/ 7571411 h 8743490"/>
              <a:gd name="connsiteX4" fmla="*/ 0 w 5600700"/>
              <a:gd name="connsiteY4" fmla="*/ 713411 h 8743490"/>
              <a:gd name="connsiteX0" fmla="*/ 0 w 5600700"/>
              <a:gd name="connsiteY0" fmla="*/ 222345 h 8252424"/>
              <a:gd name="connsiteX1" fmla="*/ 2647950 w 5600700"/>
              <a:gd name="connsiteY1" fmla="*/ 222345 h 8252424"/>
              <a:gd name="connsiteX2" fmla="*/ 5600700 w 5600700"/>
              <a:gd name="connsiteY2" fmla="*/ 7105745 h 8252424"/>
              <a:gd name="connsiteX3" fmla="*/ 2647950 w 5600700"/>
              <a:gd name="connsiteY3" fmla="*/ 7080345 h 8252424"/>
              <a:gd name="connsiteX4" fmla="*/ 0 w 5600700"/>
              <a:gd name="connsiteY4" fmla="*/ 222345 h 8252424"/>
              <a:gd name="connsiteX0" fmla="*/ 0 w 5600700"/>
              <a:gd name="connsiteY0" fmla="*/ 222345 h 8252424"/>
              <a:gd name="connsiteX1" fmla="*/ 2647950 w 5600700"/>
              <a:gd name="connsiteY1" fmla="*/ 222345 h 8252424"/>
              <a:gd name="connsiteX2" fmla="*/ 5600700 w 5600700"/>
              <a:gd name="connsiteY2" fmla="*/ 7105745 h 8252424"/>
              <a:gd name="connsiteX3" fmla="*/ 2647950 w 5600700"/>
              <a:gd name="connsiteY3" fmla="*/ 7080345 h 8252424"/>
              <a:gd name="connsiteX4" fmla="*/ 0 w 5600700"/>
              <a:gd name="connsiteY4" fmla="*/ 222345 h 8252424"/>
              <a:gd name="connsiteX0" fmla="*/ 0 w 5600700"/>
              <a:gd name="connsiteY0" fmla="*/ 154 h 8030233"/>
              <a:gd name="connsiteX1" fmla="*/ 2647950 w 5600700"/>
              <a:gd name="connsiteY1" fmla="*/ 154 h 8030233"/>
              <a:gd name="connsiteX2" fmla="*/ 5600700 w 5600700"/>
              <a:gd name="connsiteY2" fmla="*/ 6883554 h 8030233"/>
              <a:gd name="connsiteX3" fmla="*/ 2647950 w 5600700"/>
              <a:gd name="connsiteY3" fmla="*/ 6858154 h 8030233"/>
              <a:gd name="connsiteX4" fmla="*/ 0 w 5600700"/>
              <a:gd name="connsiteY4" fmla="*/ 154 h 8030233"/>
              <a:gd name="connsiteX0" fmla="*/ 347877 w 5948577"/>
              <a:gd name="connsiteY0" fmla="*/ 503301 h 8518047"/>
              <a:gd name="connsiteX1" fmla="*/ 2995827 w 5948577"/>
              <a:gd name="connsiteY1" fmla="*/ 503301 h 8518047"/>
              <a:gd name="connsiteX2" fmla="*/ 5948577 w 5948577"/>
              <a:gd name="connsiteY2" fmla="*/ 7386701 h 8518047"/>
              <a:gd name="connsiteX3" fmla="*/ 646327 w 5948577"/>
              <a:gd name="connsiteY3" fmla="*/ 7323201 h 8518047"/>
              <a:gd name="connsiteX4" fmla="*/ 347877 w 5948577"/>
              <a:gd name="connsiteY4" fmla="*/ 503301 h 8518047"/>
              <a:gd name="connsiteX0" fmla="*/ 112729 w 5713429"/>
              <a:gd name="connsiteY0" fmla="*/ 503301 h 8518047"/>
              <a:gd name="connsiteX1" fmla="*/ 2760679 w 5713429"/>
              <a:gd name="connsiteY1" fmla="*/ 503301 h 8518047"/>
              <a:gd name="connsiteX2" fmla="*/ 5713429 w 5713429"/>
              <a:gd name="connsiteY2" fmla="*/ 7386701 h 8518047"/>
              <a:gd name="connsiteX3" fmla="*/ 411179 w 5713429"/>
              <a:gd name="connsiteY3" fmla="*/ 7323201 h 8518047"/>
              <a:gd name="connsiteX4" fmla="*/ 112729 w 5713429"/>
              <a:gd name="connsiteY4" fmla="*/ 503301 h 8518047"/>
              <a:gd name="connsiteX0" fmla="*/ 122470 w 5723170"/>
              <a:gd name="connsiteY0" fmla="*/ 503301 h 8518047"/>
              <a:gd name="connsiteX1" fmla="*/ 2770420 w 5723170"/>
              <a:gd name="connsiteY1" fmla="*/ 503301 h 8518047"/>
              <a:gd name="connsiteX2" fmla="*/ 5723170 w 5723170"/>
              <a:gd name="connsiteY2" fmla="*/ 7386701 h 8518047"/>
              <a:gd name="connsiteX3" fmla="*/ 420920 w 5723170"/>
              <a:gd name="connsiteY3" fmla="*/ 7323201 h 8518047"/>
              <a:gd name="connsiteX4" fmla="*/ 122470 w 5723170"/>
              <a:gd name="connsiteY4" fmla="*/ 503301 h 8518047"/>
              <a:gd name="connsiteX0" fmla="*/ 122470 w 5723170"/>
              <a:gd name="connsiteY0" fmla="*/ 503301 h 8215881"/>
              <a:gd name="connsiteX1" fmla="*/ 2770420 w 5723170"/>
              <a:gd name="connsiteY1" fmla="*/ 503301 h 8215881"/>
              <a:gd name="connsiteX2" fmla="*/ 5723170 w 5723170"/>
              <a:gd name="connsiteY2" fmla="*/ 7386701 h 8215881"/>
              <a:gd name="connsiteX3" fmla="*/ 420920 w 5723170"/>
              <a:gd name="connsiteY3" fmla="*/ 7323201 h 8215881"/>
              <a:gd name="connsiteX4" fmla="*/ 122470 w 5723170"/>
              <a:gd name="connsiteY4" fmla="*/ 503301 h 8215881"/>
              <a:gd name="connsiteX0" fmla="*/ 122470 w 5723192"/>
              <a:gd name="connsiteY0" fmla="*/ 503301 h 7392556"/>
              <a:gd name="connsiteX1" fmla="*/ 2770420 w 5723192"/>
              <a:gd name="connsiteY1" fmla="*/ 503301 h 7392556"/>
              <a:gd name="connsiteX2" fmla="*/ 5723170 w 5723192"/>
              <a:gd name="connsiteY2" fmla="*/ 7386701 h 7392556"/>
              <a:gd name="connsiteX3" fmla="*/ 420920 w 5723192"/>
              <a:gd name="connsiteY3" fmla="*/ 7323201 h 7392556"/>
              <a:gd name="connsiteX4" fmla="*/ 122470 w 5723192"/>
              <a:gd name="connsiteY4" fmla="*/ 503301 h 7392556"/>
              <a:gd name="connsiteX0" fmla="*/ 122470 w 5723192"/>
              <a:gd name="connsiteY0" fmla="*/ 507064 h 7402882"/>
              <a:gd name="connsiteX1" fmla="*/ 2770420 w 5723192"/>
              <a:gd name="connsiteY1" fmla="*/ 507064 h 7402882"/>
              <a:gd name="connsiteX2" fmla="*/ 5723170 w 5723192"/>
              <a:gd name="connsiteY2" fmla="*/ 7390464 h 7402882"/>
              <a:gd name="connsiteX3" fmla="*/ 420920 w 5723192"/>
              <a:gd name="connsiteY3" fmla="*/ 7377764 h 7402882"/>
              <a:gd name="connsiteX4" fmla="*/ 122470 w 5723192"/>
              <a:gd name="connsiteY4" fmla="*/ 507064 h 7402882"/>
              <a:gd name="connsiteX0" fmla="*/ 0 w 5600722"/>
              <a:gd name="connsiteY0" fmla="*/ 507064 h 7402882"/>
              <a:gd name="connsiteX1" fmla="*/ 2647950 w 5600722"/>
              <a:gd name="connsiteY1" fmla="*/ 507064 h 7402882"/>
              <a:gd name="connsiteX2" fmla="*/ 5600700 w 5600722"/>
              <a:gd name="connsiteY2" fmla="*/ 7390464 h 7402882"/>
              <a:gd name="connsiteX3" fmla="*/ 298450 w 5600722"/>
              <a:gd name="connsiteY3" fmla="*/ 7377764 h 7402882"/>
              <a:gd name="connsiteX4" fmla="*/ 0 w 5600722"/>
              <a:gd name="connsiteY4" fmla="*/ 507064 h 7402882"/>
              <a:gd name="connsiteX0" fmla="*/ 0 w 5600722"/>
              <a:gd name="connsiteY0" fmla="*/ 535286 h 7431104"/>
              <a:gd name="connsiteX1" fmla="*/ 2647950 w 5600722"/>
              <a:gd name="connsiteY1" fmla="*/ 535286 h 7431104"/>
              <a:gd name="connsiteX2" fmla="*/ 5600700 w 5600722"/>
              <a:gd name="connsiteY2" fmla="*/ 7418686 h 7431104"/>
              <a:gd name="connsiteX3" fmla="*/ 298450 w 5600722"/>
              <a:gd name="connsiteY3" fmla="*/ 7405986 h 7431104"/>
              <a:gd name="connsiteX4" fmla="*/ 0 w 5600722"/>
              <a:gd name="connsiteY4" fmla="*/ 535286 h 7431104"/>
              <a:gd name="connsiteX0" fmla="*/ 0 w 5600722"/>
              <a:gd name="connsiteY0" fmla="*/ 5061 h 6900879"/>
              <a:gd name="connsiteX1" fmla="*/ 2647950 w 5600722"/>
              <a:gd name="connsiteY1" fmla="*/ 5061 h 6900879"/>
              <a:gd name="connsiteX2" fmla="*/ 5600700 w 5600722"/>
              <a:gd name="connsiteY2" fmla="*/ 6888461 h 6900879"/>
              <a:gd name="connsiteX3" fmla="*/ 298450 w 5600722"/>
              <a:gd name="connsiteY3" fmla="*/ 6875761 h 6900879"/>
              <a:gd name="connsiteX4" fmla="*/ 0 w 5600722"/>
              <a:gd name="connsiteY4" fmla="*/ 5061 h 6900879"/>
              <a:gd name="connsiteX0" fmla="*/ 0 w 5334022"/>
              <a:gd name="connsiteY0" fmla="*/ 12700 h 6895818"/>
              <a:gd name="connsiteX1" fmla="*/ 2381250 w 5334022"/>
              <a:gd name="connsiteY1" fmla="*/ 0 h 6895818"/>
              <a:gd name="connsiteX2" fmla="*/ 5334000 w 5334022"/>
              <a:gd name="connsiteY2" fmla="*/ 6883400 h 6895818"/>
              <a:gd name="connsiteX3" fmla="*/ 31750 w 5334022"/>
              <a:gd name="connsiteY3" fmla="*/ 6870700 h 6895818"/>
              <a:gd name="connsiteX4" fmla="*/ 0 w 5334022"/>
              <a:gd name="connsiteY4" fmla="*/ 12700 h 6895818"/>
              <a:gd name="connsiteX0" fmla="*/ 0 w 5346722"/>
              <a:gd name="connsiteY0" fmla="*/ 25400 h 6895818"/>
              <a:gd name="connsiteX1" fmla="*/ 2393950 w 5346722"/>
              <a:gd name="connsiteY1" fmla="*/ 0 h 6895818"/>
              <a:gd name="connsiteX2" fmla="*/ 5346700 w 5346722"/>
              <a:gd name="connsiteY2" fmla="*/ 6883400 h 6895818"/>
              <a:gd name="connsiteX3" fmla="*/ 44450 w 5346722"/>
              <a:gd name="connsiteY3" fmla="*/ 6870700 h 6895818"/>
              <a:gd name="connsiteX4" fmla="*/ 0 w 5346722"/>
              <a:gd name="connsiteY4" fmla="*/ 25400 h 6895818"/>
              <a:gd name="connsiteX0" fmla="*/ 0 w 5334022"/>
              <a:gd name="connsiteY0" fmla="*/ 5060 h 6900878"/>
              <a:gd name="connsiteX1" fmla="*/ 2381250 w 5334022"/>
              <a:gd name="connsiteY1" fmla="*/ 5060 h 6900878"/>
              <a:gd name="connsiteX2" fmla="*/ 5334000 w 5334022"/>
              <a:gd name="connsiteY2" fmla="*/ 6888460 h 6900878"/>
              <a:gd name="connsiteX3" fmla="*/ 31750 w 5334022"/>
              <a:gd name="connsiteY3" fmla="*/ 6875760 h 6900878"/>
              <a:gd name="connsiteX4" fmla="*/ 0 w 5334022"/>
              <a:gd name="connsiteY4" fmla="*/ 5060 h 6900878"/>
              <a:gd name="connsiteX0" fmla="*/ 0 w 5334022"/>
              <a:gd name="connsiteY0" fmla="*/ 5060 h 6900878"/>
              <a:gd name="connsiteX1" fmla="*/ 2381250 w 5334022"/>
              <a:gd name="connsiteY1" fmla="*/ 5060 h 6900878"/>
              <a:gd name="connsiteX2" fmla="*/ 5334000 w 5334022"/>
              <a:gd name="connsiteY2" fmla="*/ 6888460 h 6900878"/>
              <a:gd name="connsiteX3" fmla="*/ 31750 w 5334022"/>
              <a:gd name="connsiteY3" fmla="*/ 6875760 h 6900878"/>
              <a:gd name="connsiteX4" fmla="*/ 0 w 5334022"/>
              <a:gd name="connsiteY4" fmla="*/ 5060 h 6900878"/>
              <a:gd name="connsiteX0" fmla="*/ 0 w 5334022"/>
              <a:gd name="connsiteY0" fmla="*/ 5060 h 6900878"/>
              <a:gd name="connsiteX1" fmla="*/ 2381250 w 5334022"/>
              <a:gd name="connsiteY1" fmla="*/ 5060 h 6900878"/>
              <a:gd name="connsiteX2" fmla="*/ 5334000 w 5334022"/>
              <a:gd name="connsiteY2" fmla="*/ 6888460 h 6900878"/>
              <a:gd name="connsiteX3" fmla="*/ 31750 w 5334022"/>
              <a:gd name="connsiteY3" fmla="*/ 6875760 h 6900878"/>
              <a:gd name="connsiteX4" fmla="*/ 0 w 5334022"/>
              <a:gd name="connsiteY4" fmla="*/ 5060 h 6900878"/>
              <a:gd name="connsiteX0" fmla="*/ 0 w 5334022"/>
              <a:gd name="connsiteY0" fmla="*/ 5060 h 6900878"/>
              <a:gd name="connsiteX1" fmla="*/ 2381250 w 5334022"/>
              <a:gd name="connsiteY1" fmla="*/ 5060 h 6900878"/>
              <a:gd name="connsiteX2" fmla="*/ 5334000 w 5334022"/>
              <a:gd name="connsiteY2" fmla="*/ 6888460 h 6900878"/>
              <a:gd name="connsiteX3" fmla="*/ 31750 w 5334022"/>
              <a:gd name="connsiteY3" fmla="*/ 6875760 h 6900878"/>
              <a:gd name="connsiteX4" fmla="*/ 0 w 5334022"/>
              <a:gd name="connsiteY4" fmla="*/ 5060 h 69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22" h="6900878">
                <a:moveTo>
                  <a:pt x="0" y="5060"/>
                </a:moveTo>
                <a:cubicBezTo>
                  <a:pt x="10583" y="-9757"/>
                  <a:pt x="2374900" y="13527"/>
                  <a:pt x="2381250" y="5060"/>
                </a:cubicBezTo>
                <a:cubicBezTo>
                  <a:pt x="2362200" y="60093"/>
                  <a:pt x="1612900" y="4588276"/>
                  <a:pt x="5334000" y="6888460"/>
                </a:cubicBezTo>
                <a:cubicBezTo>
                  <a:pt x="5346700" y="6915344"/>
                  <a:pt x="25400" y="6892693"/>
                  <a:pt x="31750" y="6875760"/>
                </a:cubicBezTo>
                <a:cubicBezTo>
                  <a:pt x="12700" y="6871527"/>
                  <a:pt x="14817" y="-18223"/>
                  <a:pt x="0" y="506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Afbeelding 3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85FB1E1D-F8A7-1FE6-43E1-A2515DF224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230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9">
            <a:extLst>
              <a:ext uri="{FF2B5EF4-FFF2-40B4-BE49-F238E27FC236}">
                <a16:creationId xmlns:a16="http://schemas.microsoft.com/office/drawing/2014/main" id="{70826AB5-6FBE-A4DD-A6C1-CEB09FD06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afbeelding 1">
            <a:extLst>
              <a:ext uri="{FF2B5EF4-FFF2-40B4-BE49-F238E27FC236}">
                <a16:creationId xmlns:a16="http://schemas.microsoft.com/office/drawing/2014/main" id="{3A17EC78-5795-30EE-0DE4-B0411241AA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205052" cy="5295900"/>
          </a:xfrm>
          <a:custGeom>
            <a:avLst/>
            <a:gdLst>
              <a:gd name="connsiteX0" fmla="*/ 0 w 12192001"/>
              <a:gd name="connsiteY0" fmla="*/ 0 h 5295900"/>
              <a:gd name="connsiteX1" fmla="*/ 6096001 w 12192001"/>
              <a:gd name="connsiteY1" fmla="*/ 0 h 5295900"/>
              <a:gd name="connsiteX2" fmla="*/ 12192002 w 12192001"/>
              <a:gd name="connsiteY2" fmla="*/ 2647950 h 5295900"/>
              <a:gd name="connsiteX3" fmla="*/ 6096001 w 12192001"/>
              <a:gd name="connsiteY3" fmla="*/ 5295900 h 5295900"/>
              <a:gd name="connsiteX4" fmla="*/ 0 w 12192001"/>
              <a:gd name="connsiteY4" fmla="*/ 5295900 h 5295900"/>
              <a:gd name="connsiteX5" fmla="*/ 0 w 12192001"/>
              <a:gd name="connsiteY5" fmla="*/ 0 h 5295900"/>
              <a:gd name="connsiteX0" fmla="*/ 0 w 12335682"/>
              <a:gd name="connsiteY0" fmla="*/ 0 h 5295900"/>
              <a:gd name="connsiteX1" fmla="*/ 8801101 w 12335682"/>
              <a:gd name="connsiteY1" fmla="*/ 12700 h 5295900"/>
              <a:gd name="connsiteX2" fmla="*/ 12192002 w 12335682"/>
              <a:gd name="connsiteY2" fmla="*/ 2647950 h 5295900"/>
              <a:gd name="connsiteX3" fmla="*/ 6096001 w 12335682"/>
              <a:gd name="connsiteY3" fmla="*/ 5295900 h 5295900"/>
              <a:gd name="connsiteX4" fmla="*/ 0 w 12335682"/>
              <a:gd name="connsiteY4" fmla="*/ 5295900 h 5295900"/>
              <a:gd name="connsiteX5" fmla="*/ 0 w 12335682"/>
              <a:gd name="connsiteY5" fmla="*/ 0 h 5295900"/>
              <a:gd name="connsiteX0" fmla="*/ 0 w 12192392"/>
              <a:gd name="connsiteY0" fmla="*/ 0 h 5295900"/>
              <a:gd name="connsiteX1" fmla="*/ 8801101 w 12192392"/>
              <a:gd name="connsiteY1" fmla="*/ 12700 h 5295900"/>
              <a:gd name="connsiteX2" fmla="*/ 12192002 w 12192392"/>
              <a:gd name="connsiteY2" fmla="*/ 2647950 h 5295900"/>
              <a:gd name="connsiteX3" fmla="*/ 6096001 w 12192392"/>
              <a:gd name="connsiteY3" fmla="*/ 5295900 h 5295900"/>
              <a:gd name="connsiteX4" fmla="*/ 0 w 12192392"/>
              <a:gd name="connsiteY4" fmla="*/ 5295900 h 5295900"/>
              <a:gd name="connsiteX5" fmla="*/ 0 w 12192392"/>
              <a:gd name="connsiteY5" fmla="*/ 0 h 5295900"/>
              <a:gd name="connsiteX0" fmla="*/ 0 w 12192392"/>
              <a:gd name="connsiteY0" fmla="*/ 0 h 5295900"/>
              <a:gd name="connsiteX1" fmla="*/ 8801101 w 12192392"/>
              <a:gd name="connsiteY1" fmla="*/ 12700 h 5295900"/>
              <a:gd name="connsiteX2" fmla="*/ 12192002 w 12192392"/>
              <a:gd name="connsiteY2" fmla="*/ 3244850 h 5295900"/>
              <a:gd name="connsiteX3" fmla="*/ 6096001 w 12192392"/>
              <a:gd name="connsiteY3" fmla="*/ 5295900 h 5295900"/>
              <a:gd name="connsiteX4" fmla="*/ 0 w 12192392"/>
              <a:gd name="connsiteY4" fmla="*/ 5295900 h 5295900"/>
              <a:gd name="connsiteX5" fmla="*/ 0 w 12192392"/>
              <a:gd name="connsiteY5" fmla="*/ 0 h 5295900"/>
              <a:gd name="connsiteX0" fmla="*/ 0 w 12192392"/>
              <a:gd name="connsiteY0" fmla="*/ 0 h 5295900"/>
              <a:gd name="connsiteX1" fmla="*/ 8801101 w 12192392"/>
              <a:gd name="connsiteY1" fmla="*/ 12700 h 5295900"/>
              <a:gd name="connsiteX2" fmla="*/ 12192002 w 12192392"/>
              <a:gd name="connsiteY2" fmla="*/ 3244850 h 5295900"/>
              <a:gd name="connsiteX3" fmla="*/ 6096001 w 12192392"/>
              <a:gd name="connsiteY3" fmla="*/ 5295900 h 5295900"/>
              <a:gd name="connsiteX4" fmla="*/ 0 w 12192392"/>
              <a:gd name="connsiteY4" fmla="*/ 5295900 h 5295900"/>
              <a:gd name="connsiteX5" fmla="*/ 0 w 12192392"/>
              <a:gd name="connsiteY5" fmla="*/ 0 h 5295900"/>
              <a:gd name="connsiteX0" fmla="*/ 0 w 12192392"/>
              <a:gd name="connsiteY0" fmla="*/ 0 h 5295900"/>
              <a:gd name="connsiteX1" fmla="*/ 8801101 w 12192392"/>
              <a:gd name="connsiteY1" fmla="*/ 12700 h 5295900"/>
              <a:gd name="connsiteX2" fmla="*/ 12192002 w 12192392"/>
              <a:gd name="connsiteY2" fmla="*/ 3244850 h 5295900"/>
              <a:gd name="connsiteX3" fmla="*/ 6096001 w 12192392"/>
              <a:gd name="connsiteY3" fmla="*/ 5295900 h 5295900"/>
              <a:gd name="connsiteX4" fmla="*/ 0 w 12192392"/>
              <a:gd name="connsiteY4" fmla="*/ 5295900 h 5295900"/>
              <a:gd name="connsiteX5" fmla="*/ 0 w 12192392"/>
              <a:gd name="connsiteY5" fmla="*/ 0 h 5295900"/>
              <a:gd name="connsiteX0" fmla="*/ 0 w 12205052"/>
              <a:gd name="connsiteY0" fmla="*/ 0 h 5295900"/>
              <a:gd name="connsiteX1" fmla="*/ 8801101 w 12205052"/>
              <a:gd name="connsiteY1" fmla="*/ 12700 h 5295900"/>
              <a:gd name="connsiteX2" fmla="*/ 12204702 w 12205052"/>
              <a:gd name="connsiteY2" fmla="*/ 3244850 h 5295900"/>
              <a:gd name="connsiteX3" fmla="*/ 6096001 w 12205052"/>
              <a:gd name="connsiteY3" fmla="*/ 5295900 h 5295900"/>
              <a:gd name="connsiteX4" fmla="*/ 0 w 12205052"/>
              <a:gd name="connsiteY4" fmla="*/ 5295900 h 5295900"/>
              <a:gd name="connsiteX5" fmla="*/ 0 w 12205052"/>
              <a:gd name="connsiteY5" fmla="*/ 0 h 5295900"/>
              <a:gd name="connsiteX0" fmla="*/ 0 w 12205052"/>
              <a:gd name="connsiteY0" fmla="*/ 0 h 5296127"/>
              <a:gd name="connsiteX1" fmla="*/ 8801101 w 12205052"/>
              <a:gd name="connsiteY1" fmla="*/ 12700 h 5296127"/>
              <a:gd name="connsiteX2" fmla="*/ 12204702 w 12205052"/>
              <a:gd name="connsiteY2" fmla="*/ 3244850 h 5296127"/>
              <a:gd name="connsiteX3" fmla="*/ 6096001 w 12205052"/>
              <a:gd name="connsiteY3" fmla="*/ 5295900 h 5296127"/>
              <a:gd name="connsiteX4" fmla="*/ 0 w 12205052"/>
              <a:gd name="connsiteY4" fmla="*/ 5295900 h 5296127"/>
              <a:gd name="connsiteX5" fmla="*/ 0 w 12205052"/>
              <a:gd name="connsiteY5" fmla="*/ 0 h 5296127"/>
              <a:gd name="connsiteX0" fmla="*/ 0 w 12205052"/>
              <a:gd name="connsiteY0" fmla="*/ 0 h 5295900"/>
              <a:gd name="connsiteX1" fmla="*/ 8801101 w 12205052"/>
              <a:gd name="connsiteY1" fmla="*/ 12700 h 5295900"/>
              <a:gd name="connsiteX2" fmla="*/ 12204702 w 12205052"/>
              <a:gd name="connsiteY2" fmla="*/ 3244850 h 5295900"/>
              <a:gd name="connsiteX3" fmla="*/ 12192001 w 12205052"/>
              <a:gd name="connsiteY3" fmla="*/ 5283200 h 5295900"/>
              <a:gd name="connsiteX4" fmla="*/ 0 w 12205052"/>
              <a:gd name="connsiteY4" fmla="*/ 5295900 h 5295900"/>
              <a:gd name="connsiteX5" fmla="*/ 0 w 12205052"/>
              <a:gd name="connsiteY5" fmla="*/ 0 h 529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5052" h="5295900">
                <a:moveTo>
                  <a:pt x="0" y="0"/>
                </a:moveTo>
                <a:lnTo>
                  <a:pt x="8801101" y="12700"/>
                </a:lnTo>
                <a:cubicBezTo>
                  <a:pt x="12167829" y="12700"/>
                  <a:pt x="12211052" y="2694517"/>
                  <a:pt x="12204702" y="3244850"/>
                </a:cubicBezTo>
                <a:cubicBezTo>
                  <a:pt x="12185652" y="3210983"/>
                  <a:pt x="12167829" y="5308600"/>
                  <a:pt x="12192001" y="5283200"/>
                </a:cubicBezTo>
                <a:lnTo>
                  <a:pt x="0" y="5295900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023BEA1-EA8E-A310-6AEA-078BEBF0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5912"/>
            <a:ext cx="10515600" cy="746471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2" name="Afbeelding 1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17E1892D-EFF3-EBFD-4373-A80260B04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  <p:sp>
        <p:nvSpPr>
          <p:cNvPr id="8" name="Ovaal 3">
            <a:extLst>
              <a:ext uri="{FF2B5EF4-FFF2-40B4-BE49-F238E27FC236}">
                <a16:creationId xmlns:a16="http://schemas.microsoft.com/office/drawing/2014/main" id="{FC23CC96-641E-E666-A870-94799332AD0A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E73E3A"/>
                </a:gs>
                <a:gs pos="100000">
                  <a:srgbClr val="98AAC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3">
            <a:extLst>
              <a:ext uri="{FF2B5EF4-FFF2-40B4-BE49-F238E27FC236}">
                <a16:creationId xmlns:a16="http://schemas.microsoft.com/office/drawing/2014/main" id="{9E429BCF-A4B5-251A-5ACE-12FE6E44B59D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73E3A"/>
              </a:gs>
              <a:gs pos="100000">
                <a:srgbClr val="98AAC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793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62">
            <a:extLst>
              <a:ext uri="{FF2B5EF4-FFF2-40B4-BE49-F238E27FC236}">
                <a16:creationId xmlns:a16="http://schemas.microsoft.com/office/drawing/2014/main" id="{6D74F09D-1489-64AC-3D0B-A845C4E5F7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73E3A"/>
              </a:gs>
              <a:gs pos="100000">
                <a:srgbClr val="98AAC0"/>
              </a:gs>
            </a:gsLst>
            <a:lin ang="3000000" scaled="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Afbeelding 8" descr="Afbeelding met Graphics, Lettertype, logo, symbool&#10;&#10;Automatisch gegenereerde beschrijving">
            <a:extLst>
              <a:ext uri="{FF2B5EF4-FFF2-40B4-BE49-F238E27FC236}">
                <a16:creationId xmlns:a16="http://schemas.microsoft.com/office/drawing/2014/main" id="{611EADE1-3D6F-5B94-562C-DBD8B7BA78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5300" y="2908300"/>
            <a:ext cx="3581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68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71B3B-3F04-AC10-F528-A7BD4D9B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7425"/>
            <a:ext cx="10515600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ianummer 9">
            <a:extLst>
              <a:ext uri="{FF2B5EF4-FFF2-40B4-BE49-F238E27FC236}">
                <a16:creationId xmlns:a16="http://schemas.microsoft.com/office/drawing/2014/main" id="{AF339A0F-5430-5265-3F99-F6D13B6E55A8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17DDA1-B3CB-F64D-9810-8A92F5EE7656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4" name="Afbeelding 3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FB1D7CA4-F271-B519-0494-8B8D430323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735012"/>
            <a:ext cx="3581400" cy="104140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AD3517B-5EE4-D583-D212-C9495FD8B701}"/>
              </a:ext>
            </a:extLst>
          </p:cNvPr>
          <p:cNvCxnSpPr/>
          <p:nvPr userDrawn="1"/>
        </p:nvCxnSpPr>
        <p:spPr>
          <a:xfrm>
            <a:off x="838200" y="1943100"/>
            <a:ext cx="10515600" cy="0"/>
          </a:xfrm>
          <a:prstGeom prst="line">
            <a:avLst/>
          </a:prstGeom>
          <a:ln w="25400">
            <a:gradFill>
              <a:gsLst>
                <a:gs pos="0">
                  <a:srgbClr val="E9D69A"/>
                </a:gs>
                <a:gs pos="99000">
                  <a:srgbClr val="9D191A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D03A7E0E-B57C-BFE1-8CA9-05F19611D0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184400"/>
            <a:ext cx="10515600" cy="24511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vaal 3">
            <a:extLst>
              <a:ext uri="{FF2B5EF4-FFF2-40B4-BE49-F238E27FC236}">
                <a16:creationId xmlns:a16="http://schemas.microsoft.com/office/drawing/2014/main" id="{4221D3AA-E1BA-7FFD-5265-0E22E4D3980C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E9D69A"/>
                </a:gs>
                <a:gs pos="100000">
                  <a:srgbClr val="9D191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3">
            <a:extLst>
              <a:ext uri="{FF2B5EF4-FFF2-40B4-BE49-F238E27FC236}">
                <a16:creationId xmlns:a16="http://schemas.microsoft.com/office/drawing/2014/main" id="{710666B2-E9EC-1921-8EE4-AE6ABCE193DB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9D69A"/>
              </a:gs>
              <a:gs pos="99000">
                <a:srgbClr val="9D191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455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F8282-E78D-9AB3-5DFD-A99A35B04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890D59-7D15-31BA-D909-A90684597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8" name="Tijdelijke aanduiding voor dianummer 9">
            <a:extLst>
              <a:ext uri="{FF2B5EF4-FFF2-40B4-BE49-F238E27FC236}">
                <a16:creationId xmlns:a16="http://schemas.microsoft.com/office/drawing/2014/main" id="{18C45874-A5D3-3059-4BEB-913CB2C31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  <p:pic>
        <p:nvPicPr>
          <p:cNvPr id="4" name="Afbeelding 3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F73D2321-6D5C-0B21-0D59-D63D4E618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  <p:sp>
        <p:nvSpPr>
          <p:cNvPr id="5" name="Ovaal 3">
            <a:extLst>
              <a:ext uri="{FF2B5EF4-FFF2-40B4-BE49-F238E27FC236}">
                <a16:creationId xmlns:a16="http://schemas.microsoft.com/office/drawing/2014/main" id="{1278A97C-D303-307E-D7FD-B7331BB844FC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E9D69A"/>
                </a:gs>
                <a:gs pos="100000">
                  <a:srgbClr val="9D191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3">
            <a:extLst>
              <a:ext uri="{FF2B5EF4-FFF2-40B4-BE49-F238E27FC236}">
                <a16:creationId xmlns:a16="http://schemas.microsoft.com/office/drawing/2014/main" id="{E8844CAE-D8F1-6F11-67AA-BED5D869AFCD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9D69A"/>
              </a:gs>
              <a:gs pos="99000">
                <a:srgbClr val="9D191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018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-ver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E4781-387D-3A29-35A0-69A18132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68" y="1132764"/>
            <a:ext cx="5425932" cy="926413"/>
          </a:xfrm>
        </p:spPr>
        <p:txBody>
          <a:bodyPr anchor="t">
            <a:normAutofit/>
          </a:bodyPr>
          <a:lstStyle>
            <a:lvl1pPr>
              <a:defRPr sz="3200" b="1" i="0">
                <a:latin typeface="Nexa Black" panose="02000000000000000000" pitchFamily="2" charset="0"/>
                <a:ea typeface="Nexa Black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A4004B-C7E4-51FB-5C80-06D5ABDEC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768" y="2194114"/>
            <a:ext cx="5425932" cy="4047660"/>
          </a:xfrm>
        </p:spPr>
        <p:txBody>
          <a:bodyPr anchor="t"/>
          <a:lstStyle>
            <a:lvl1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1pPr>
            <a:lvl2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2pPr>
            <a:lvl3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3pPr>
            <a:lvl4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4pPr>
            <a:lvl5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22032723-375D-6AD3-8F20-335C17E39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34099" y="-5059"/>
            <a:ext cx="5334022" cy="6900878"/>
          </a:xfrm>
          <a:custGeom>
            <a:avLst/>
            <a:gdLst>
              <a:gd name="connsiteX0" fmla="*/ 0 w 6108700"/>
              <a:gd name="connsiteY0" fmla="*/ 3429000 h 6858000"/>
              <a:gd name="connsiteX1" fmla="*/ 3054350 w 6108700"/>
              <a:gd name="connsiteY1" fmla="*/ 0 h 6858000"/>
              <a:gd name="connsiteX2" fmla="*/ 6108700 w 6108700"/>
              <a:gd name="connsiteY2" fmla="*/ 3429000 h 6858000"/>
              <a:gd name="connsiteX3" fmla="*/ 3054350 w 6108700"/>
              <a:gd name="connsiteY3" fmla="*/ 6858000 h 6858000"/>
              <a:gd name="connsiteX4" fmla="*/ 0 w 6108700"/>
              <a:gd name="connsiteY4" fmla="*/ 3429000 h 6858000"/>
              <a:gd name="connsiteX0" fmla="*/ 0 w 6007100"/>
              <a:gd name="connsiteY0" fmla="*/ 3525454 h 7956218"/>
              <a:gd name="connsiteX1" fmla="*/ 3054350 w 6007100"/>
              <a:gd name="connsiteY1" fmla="*/ 96454 h 7956218"/>
              <a:gd name="connsiteX2" fmla="*/ 6007100 w 6007100"/>
              <a:gd name="connsiteY2" fmla="*/ 6979854 h 7956218"/>
              <a:gd name="connsiteX3" fmla="*/ 3054350 w 6007100"/>
              <a:gd name="connsiteY3" fmla="*/ 6954454 h 7956218"/>
              <a:gd name="connsiteX4" fmla="*/ 0 w 6007100"/>
              <a:gd name="connsiteY4" fmla="*/ 3525454 h 7956218"/>
              <a:gd name="connsiteX0" fmla="*/ 0 w 6007100"/>
              <a:gd name="connsiteY0" fmla="*/ 3525454 h 7956218"/>
              <a:gd name="connsiteX1" fmla="*/ 3054350 w 6007100"/>
              <a:gd name="connsiteY1" fmla="*/ 96454 h 7956218"/>
              <a:gd name="connsiteX2" fmla="*/ 6007100 w 6007100"/>
              <a:gd name="connsiteY2" fmla="*/ 6979854 h 7956218"/>
              <a:gd name="connsiteX3" fmla="*/ 3054350 w 6007100"/>
              <a:gd name="connsiteY3" fmla="*/ 6954454 h 7956218"/>
              <a:gd name="connsiteX4" fmla="*/ 0 w 6007100"/>
              <a:gd name="connsiteY4" fmla="*/ 3525454 h 7956218"/>
              <a:gd name="connsiteX0" fmla="*/ 0 w 6007100"/>
              <a:gd name="connsiteY0" fmla="*/ 3429107 h 7859871"/>
              <a:gd name="connsiteX1" fmla="*/ 3054350 w 6007100"/>
              <a:gd name="connsiteY1" fmla="*/ 107 h 7859871"/>
              <a:gd name="connsiteX2" fmla="*/ 6007100 w 6007100"/>
              <a:gd name="connsiteY2" fmla="*/ 6883507 h 7859871"/>
              <a:gd name="connsiteX3" fmla="*/ 3054350 w 6007100"/>
              <a:gd name="connsiteY3" fmla="*/ 6858107 h 7859871"/>
              <a:gd name="connsiteX4" fmla="*/ 0 w 6007100"/>
              <a:gd name="connsiteY4" fmla="*/ 3429107 h 7859871"/>
              <a:gd name="connsiteX0" fmla="*/ 0 w 5600700"/>
              <a:gd name="connsiteY0" fmla="*/ 1157077 h 9187156"/>
              <a:gd name="connsiteX1" fmla="*/ 2647950 w 5600700"/>
              <a:gd name="connsiteY1" fmla="*/ 1157077 h 9187156"/>
              <a:gd name="connsiteX2" fmla="*/ 5600700 w 5600700"/>
              <a:gd name="connsiteY2" fmla="*/ 8040477 h 9187156"/>
              <a:gd name="connsiteX3" fmla="*/ 2647950 w 5600700"/>
              <a:gd name="connsiteY3" fmla="*/ 8015077 h 9187156"/>
              <a:gd name="connsiteX4" fmla="*/ 0 w 5600700"/>
              <a:gd name="connsiteY4" fmla="*/ 1157077 h 9187156"/>
              <a:gd name="connsiteX0" fmla="*/ 0 w 5600700"/>
              <a:gd name="connsiteY0" fmla="*/ 510212 h 8540291"/>
              <a:gd name="connsiteX1" fmla="*/ 2647950 w 5600700"/>
              <a:gd name="connsiteY1" fmla="*/ 510212 h 8540291"/>
              <a:gd name="connsiteX2" fmla="*/ 5600700 w 5600700"/>
              <a:gd name="connsiteY2" fmla="*/ 7393612 h 8540291"/>
              <a:gd name="connsiteX3" fmla="*/ 2647950 w 5600700"/>
              <a:gd name="connsiteY3" fmla="*/ 7368212 h 8540291"/>
              <a:gd name="connsiteX4" fmla="*/ 0 w 5600700"/>
              <a:gd name="connsiteY4" fmla="*/ 510212 h 8540291"/>
              <a:gd name="connsiteX0" fmla="*/ 0 w 5600700"/>
              <a:gd name="connsiteY0" fmla="*/ 713411 h 8743490"/>
              <a:gd name="connsiteX1" fmla="*/ 2647950 w 5600700"/>
              <a:gd name="connsiteY1" fmla="*/ 713411 h 8743490"/>
              <a:gd name="connsiteX2" fmla="*/ 5600700 w 5600700"/>
              <a:gd name="connsiteY2" fmla="*/ 7596811 h 8743490"/>
              <a:gd name="connsiteX3" fmla="*/ 2647950 w 5600700"/>
              <a:gd name="connsiteY3" fmla="*/ 7571411 h 8743490"/>
              <a:gd name="connsiteX4" fmla="*/ 0 w 5600700"/>
              <a:gd name="connsiteY4" fmla="*/ 713411 h 8743490"/>
              <a:gd name="connsiteX0" fmla="*/ 0 w 5600700"/>
              <a:gd name="connsiteY0" fmla="*/ 222345 h 8252424"/>
              <a:gd name="connsiteX1" fmla="*/ 2647950 w 5600700"/>
              <a:gd name="connsiteY1" fmla="*/ 222345 h 8252424"/>
              <a:gd name="connsiteX2" fmla="*/ 5600700 w 5600700"/>
              <a:gd name="connsiteY2" fmla="*/ 7105745 h 8252424"/>
              <a:gd name="connsiteX3" fmla="*/ 2647950 w 5600700"/>
              <a:gd name="connsiteY3" fmla="*/ 7080345 h 8252424"/>
              <a:gd name="connsiteX4" fmla="*/ 0 w 5600700"/>
              <a:gd name="connsiteY4" fmla="*/ 222345 h 8252424"/>
              <a:gd name="connsiteX0" fmla="*/ 0 w 5600700"/>
              <a:gd name="connsiteY0" fmla="*/ 222345 h 8252424"/>
              <a:gd name="connsiteX1" fmla="*/ 2647950 w 5600700"/>
              <a:gd name="connsiteY1" fmla="*/ 222345 h 8252424"/>
              <a:gd name="connsiteX2" fmla="*/ 5600700 w 5600700"/>
              <a:gd name="connsiteY2" fmla="*/ 7105745 h 8252424"/>
              <a:gd name="connsiteX3" fmla="*/ 2647950 w 5600700"/>
              <a:gd name="connsiteY3" fmla="*/ 7080345 h 8252424"/>
              <a:gd name="connsiteX4" fmla="*/ 0 w 5600700"/>
              <a:gd name="connsiteY4" fmla="*/ 222345 h 8252424"/>
              <a:gd name="connsiteX0" fmla="*/ 0 w 5600700"/>
              <a:gd name="connsiteY0" fmla="*/ 154 h 8030233"/>
              <a:gd name="connsiteX1" fmla="*/ 2647950 w 5600700"/>
              <a:gd name="connsiteY1" fmla="*/ 154 h 8030233"/>
              <a:gd name="connsiteX2" fmla="*/ 5600700 w 5600700"/>
              <a:gd name="connsiteY2" fmla="*/ 6883554 h 8030233"/>
              <a:gd name="connsiteX3" fmla="*/ 2647950 w 5600700"/>
              <a:gd name="connsiteY3" fmla="*/ 6858154 h 8030233"/>
              <a:gd name="connsiteX4" fmla="*/ 0 w 5600700"/>
              <a:gd name="connsiteY4" fmla="*/ 154 h 8030233"/>
              <a:gd name="connsiteX0" fmla="*/ 347877 w 5948577"/>
              <a:gd name="connsiteY0" fmla="*/ 503301 h 8518047"/>
              <a:gd name="connsiteX1" fmla="*/ 2995827 w 5948577"/>
              <a:gd name="connsiteY1" fmla="*/ 503301 h 8518047"/>
              <a:gd name="connsiteX2" fmla="*/ 5948577 w 5948577"/>
              <a:gd name="connsiteY2" fmla="*/ 7386701 h 8518047"/>
              <a:gd name="connsiteX3" fmla="*/ 646327 w 5948577"/>
              <a:gd name="connsiteY3" fmla="*/ 7323201 h 8518047"/>
              <a:gd name="connsiteX4" fmla="*/ 347877 w 5948577"/>
              <a:gd name="connsiteY4" fmla="*/ 503301 h 8518047"/>
              <a:gd name="connsiteX0" fmla="*/ 112729 w 5713429"/>
              <a:gd name="connsiteY0" fmla="*/ 503301 h 8518047"/>
              <a:gd name="connsiteX1" fmla="*/ 2760679 w 5713429"/>
              <a:gd name="connsiteY1" fmla="*/ 503301 h 8518047"/>
              <a:gd name="connsiteX2" fmla="*/ 5713429 w 5713429"/>
              <a:gd name="connsiteY2" fmla="*/ 7386701 h 8518047"/>
              <a:gd name="connsiteX3" fmla="*/ 411179 w 5713429"/>
              <a:gd name="connsiteY3" fmla="*/ 7323201 h 8518047"/>
              <a:gd name="connsiteX4" fmla="*/ 112729 w 5713429"/>
              <a:gd name="connsiteY4" fmla="*/ 503301 h 8518047"/>
              <a:gd name="connsiteX0" fmla="*/ 122470 w 5723170"/>
              <a:gd name="connsiteY0" fmla="*/ 503301 h 8518047"/>
              <a:gd name="connsiteX1" fmla="*/ 2770420 w 5723170"/>
              <a:gd name="connsiteY1" fmla="*/ 503301 h 8518047"/>
              <a:gd name="connsiteX2" fmla="*/ 5723170 w 5723170"/>
              <a:gd name="connsiteY2" fmla="*/ 7386701 h 8518047"/>
              <a:gd name="connsiteX3" fmla="*/ 420920 w 5723170"/>
              <a:gd name="connsiteY3" fmla="*/ 7323201 h 8518047"/>
              <a:gd name="connsiteX4" fmla="*/ 122470 w 5723170"/>
              <a:gd name="connsiteY4" fmla="*/ 503301 h 8518047"/>
              <a:gd name="connsiteX0" fmla="*/ 122470 w 5723170"/>
              <a:gd name="connsiteY0" fmla="*/ 503301 h 8215881"/>
              <a:gd name="connsiteX1" fmla="*/ 2770420 w 5723170"/>
              <a:gd name="connsiteY1" fmla="*/ 503301 h 8215881"/>
              <a:gd name="connsiteX2" fmla="*/ 5723170 w 5723170"/>
              <a:gd name="connsiteY2" fmla="*/ 7386701 h 8215881"/>
              <a:gd name="connsiteX3" fmla="*/ 420920 w 5723170"/>
              <a:gd name="connsiteY3" fmla="*/ 7323201 h 8215881"/>
              <a:gd name="connsiteX4" fmla="*/ 122470 w 5723170"/>
              <a:gd name="connsiteY4" fmla="*/ 503301 h 8215881"/>
              <a:gd name="connsiteX0" fmla="*/ 122470 w 5723192"/>
              <a:gd name="connsiteY0" fmla="*/ 503301 h 7392556"/>
              <a:gd name="connsiteX1" fmla="*/ 2770420 w 5723192"/>
              <a:gd name="connsiteY1" fmla="*/ 503301 h 7392556"/>
              <a:gd name="connsiteX2" fmla="*/ 5723170 w 5723192"/>
              <a:gd name="connsiteY2" fmla="*/ 7386701 h 7392556"/>
              <a:gd name="connsiteX3" fmla="*/ 420920 w 5723192"/>
              <a:gd name="connsiteY3" fmla="*/ 7323201 h 7392556"/>
              <a:gd name="connsiteX4" fmla="*/ 122470 w 5723192"/>
              <a:gd name="connsiteY4" fmla="*/ 503301 h 7392556"/>
              <a:gd name="connsiteX0" fmla="*/ 122470 w 5723192"/>
              <a:gd name="connsiteY0" fmla="*/ 507064 h 7402882"/>
              <a:gd name="connsiteX1" fmla="*/ 2770420 w 5723192"/>
              <a:gd name="connsiteY1" fmla="*/ 507064 h 7402882"/>
              <a:gd name="connsiteX2" fmla="*/ 5723170 w 5723192"/>
              <a:gd name="connsiteY2" fmla="*/ 7390464 h 7402882"/>
              <a:gd name="connsiteX3" fmla="*/ 420920 w 5723192"/>
              <a:gd name="connsiteY3" fmla="*/ 7377764 h 7402882"/>
              <a:gd name="connsiteX4" fmla="*/ 122470 w 5723192"/>
              <a:gd name="connsiteY4" fmla="*/ 507064 h 7402882"/>
              <a:gd name="connsiteX0" fmla="*/ 0 w 5600722"/>
              <a:gd name="connsiteY0" fmla="*/ 507064 h 7402882"/>
              <a:gd name="connsiteX1" fmla="*/ 2647950 w 5600722"/>
              <a:gd name="connsiteY1" fmla="*/ 507064 h 7402882"/>
              <a:gd name="connsiteX2" fmla="*/ 5600700 w 5600722"/>
              <a:gd name="connsiteY2" fmla="*/ 7390464 h 7402882"/>
              <a:gd name="connsiteX3" fmla="*/ 298450 w 5600722"/>
              <a:gd name="connsiteY3" fmla="*/ 7377764 h 7402882"/>
              <a:gd name="connsiteX4" fmla="*/ 0 w 5600722"/>
              <a:gd name="connsiteY4" fmla="*/ 507064 h 7402882"/>
              <a:gd name="connsiteX0" fmla="*/ 0 w 5600722"/>
              <a:gd name="connsiteY0" fmla="*/ 535286 h 7431104"/>
              <a:gd name="connsiteX1" fmla="*/ 2647950 w 5600722"/>
              <a:gd name="connsiteY1" fmla="*/ 535286 h 7431104"/>
              <a:gd name="connsiteX2" fmla="*/ 5600700 w 5600722"/>
              <a:gd name="connsiteY2" fmla="*/ 7418686 h 7431104"/>
              <a:gd name="connsiteX3" fmla="*/ 298450 w 5600722"/>
              <a:gd name="connsiteY3" fmla="*/ 7405986 h 7431104"/>
              <a:gd name="connsiteX4" fmla="*/ 0 w 5600722"/>
              <a:gd name="connsiteY4" fmla="*/ 535286 h 7431104"/>
              <a:gd name="connsiteX0" fmla="*/ 0 w 5600722"/>
              <a:gd name="connsiteY0" fmla="*/ 5061 h 6900879"/>
              <a:gd name="connsiteX1" fmla="*/ 2647950 w 5600722"/>
              <a:gd name="connsiteY1" fmla="*/ 5061 h 6900879"/>
              <a:gd name="connsiteX2" fmla="*/ 5600700 w 5600722"/>
              <a:gd name="connsiteY2" fmla="*/ 6888461 h 6900879"/>
              <a:gd name="connsiteX3" fmla="*/ 298450 w 5600722"/>
              <a:gd name="connsiteY3" fmla="*/ 6875761 h 6900879"/>
              <a:gd name="connsiteX4" fmla="*/ 0 w 5600722"/>
              <a:gd name="connsiteY4" fmla="*/ 5061 h 6900879"/>
              <a:gd name="connsiteX0" fmla="*/ 0 w 5334022"/>
              <a:gd name="connsiteY0" fmla="*/ 12700 h 6895818"/>
              <a:gd name="connsiteX1" fmla="*/ 2381250 w 5334022"/>
              <a:gd name="connsiteY1" fmla="*/ 0 h 6895818"/>
              <a:gd name="connsiteX2" fmla="*/ 5334000 w 5334022"/>
              <a:gd name="connsiteY2" fmla="*/ 6883400 h 6895818"/>
              <a:gd name="connsiteX3" fmla="*/ 31750 w 5334022"/>
              <a:gd name="connsiteY3" fmla="*/ 6870700 h 6895818"/>
              <a:gd name="connsiteX4" fmla="*/ 0 w 5334022"/>
              <a:gd name="connsiteY4" fmla="*/ 12700 h 6895818"/>
              <a:gd name="connsiteX0" fmla="*/ 0 w 5346722"/>
              <a:gd name="connsiteY0" fmla="*/ 25400 h 6895818"/>
              <a:gd name="connsiteX1" fmla="*/ 2393950 w 5346722"/>
              <a:gd name="connsiteY1" fmla="*/ 0 h 6895818"/>
              <a:gd name="connsiteX2" fmla="*/ 5346700 w 5346722"/>
              <a:gd name="connsiteY2" fmla="*/ 6883400 h 6895818"/>
              <a:gd name="connsiteX3" fmla="*/ 44450 w 5346722"/>
              <a:gd name="connsiteY3" fmla="*/ 6870700 h 6895818"/>
              <a:gd name="connsiteX4" fmla="*/ 0 w 5346722"/>
              <a:gd name="connsiteY4" fmla="*/ 25400 h 6895818"/>
              <a:gd name="connsiteX0" fmla="*/ 0 w 5334022"/>
              <a:gd name="connsiteY0" fmla="*/ 5060 h 6900878"/>
              <a:gd name="connsiteX1" fmla="*/ 2381250 w 5334022"/>
              <a:gd name="connsiteY1" fmla="*/ 5060 h 6900878"/>
              <a:gd name="connsiteX2" fmla="*/ 5334000 w 5334022"/>
              <a:gd name="connsiteY2" fmla="*/ 6888460 h 6900878"/>
              <a:gd name="connsiteX3" fmla="*/ 31750 w 5334022"/>
              <a:gd name="connsiteY3" fmla="*/ 6875760 h 6900878"/>
              <a:gd name="connsiteX4" fmla="*/ 0 w 5334022"/>
              <a:gd name="connsiteY4" fmla="*/ 5060 h 6900878"/>
              <a:gd name="connsiteX0" fmla="*/ 0 w 5334022"/>
              <a:gd name="connsiteY0" fmla="*/ 5060 h 6900878"/>
              <a:gd name="connsiteX1" fmla="*/ 2381250 w 5334022"/>
              <a:gd name="connsiteY1" fmla="*/ 5060 h 6900878"/>
              <a:gd name="connsiteX2" fmla="*/ 5334000 w 5334022"/>
              <a:gd name="connsiteY2" fmla="*/ 6888460 h 6900878"/>
              <a:gd name="connsiteX3" fmla="*/ 31750 w 5334022"/>
              <a:gd name="connsiteY3" fmla="*/ 6875760 h 6900878"/>
              <a:gd name="connsiteX4" fmla="*/ 0 w 5334022"/>
              <a:gd name="connsiteY4" fmla="*/ 5060 h 6900878"/>
              <a:gd name="connsiteX0" fmla="*/ 0 w 5334022"/>
              <a:gd name="connsiteY0" fmla="*/ 5060 h 6900878"/>
              <a:gd name="connsiteX1" fmla="*/ 2381250 w 5334022"/>
              <a:gd name="connsiteY1" fmla="*/ 5060 h 6900878"/>
              <a:gd name="connsiteX2" fmla="*/ 5334000 w 5334022"/>
              <a:gd name="connsiteY2" fmla="*/ 6888460 h 6900878"/>
              <a:gd name="connsiteX3" fmla="*/ 31750 w 5334022"/>
              <a:gd name="connsiteY3" fmla="*/ 6875760 h 6900878"/>
              <a:gd name="connsiteX4" fmla="*/ 0 w 5334022"/>
              <a:gd name="connsiteY4" fmla="*/ 5060 h 6900878"/>
              <a:gd name="connsiteX0" fmla="*/ 0 w 5334022"/>
              <a:gd name="connsiteY0" fmla="*/ 5060 h 6900878"/>
              <a:gd name="connsiteX1" fmla="*/ 2381250 w 5334022"/>
              <a:gd name="connsiteY1" fmla="*/ 5060 h 6900878"/>
              <a:gd name="connsiteX2" fmla="*/ 5334000 w 5334022"/>
              <a:gd name="connsiteY2" fmla="*/ 6888460 h 6900878"/>
              <a:gd name="connsiteX3" fmla="*/ 31750 w 5334022"/>
              <a:gd name="connsiteY3" fmla="*/ 6875760 h 6900878"/>
              <a:gd name="connsiteX4" fmla="*/ 0 w 5334022"/>
              <a:gd name="connsiteY4" fmla="*/ 5060 h 69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22" h="6900878">
                <a:moveTo>
                  <a:pt x="0" y="5060"/>
                </a:moveTo>
                <a:cubicBezTo>
                  <a:pt x="10583" y="-9757"/>
                  <a:pt x="2374900" y="13527"/>
                  <a:pt x="2381250" y="5060"/>
                </a:cubicBezTo>
                <a:cubicBezTo>
                  <a:pt x="2362200" y="60093"/>
                  <a:pt x="1612900" y="4588276"/>
                  <a:pt x="5334000" y="6888460"/>
                </a:cubicBezTo>
                <a:cubicBezTo>
                  <a:pt x="5346700" y="6915344"/>
                  <a:pt x="25400" y="6892693"/>
                  <a:pt x="31750" y="6875760"/>
                </a:cubicBezTo>
                <a:cubicBezTo>
                  <a:pt x="12700" y="6871527"/>
                  <a:pt x="14817" y="-18223"/>
                  <a:pt x="0" y="506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3C786C89-C143-5B0E-7915-875937FD6564}"/>
              </a:ext>
            </a:extLst>
          </p:cNvPr>
          <p:cNvSpPr/>
          <p:nvPr userDrawn="1"/>
        </p:nvSpPr>
        <p:spPr>
          <a:xfrm>
            <a:off x="8430693" y="-1284070"/>
            <a:ext cx="6665078" cy="8917832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9D69A"/>
              </a:gs>
              <a:gs pos="100000">
                <a:srgbClr val="9D191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9A9D7127-9CCF-E531-698D-516EA61F2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7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50D50F-A7B3-DD9D-F901-104C87C40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0" y="1709738"/>
            <a:ext cx="53530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3712CC-D3CC-8ED3-D232-70B506DA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4400" y="4589463"/>
            <a:ext cx="53530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jdelijke aanduiding voor dianummer 9">
            <a:extLst>
              <a:ext uri="{FF2B5EF4-FFF2-40B4-BE49-F238E27FC236}">
                <a16:creationId xmlns:a16="http://schemas.microsoft.com/office/drawing/2014/main" id="{F3C22679-83A4-1217-7B3C-9DD56F9B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7B2F9D6E-DED0-CB9F-81B6-F29822A31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219101" y="-1448312"/>
            <a:ext cx="6845201" cy="11154621"/>
          </a:xfrm>
          <a:custGeom>
            <a:avLst/>
            <a:gdLst>
              <a:gd name="connsiteX0" fmla="*/ 2175642 w 4351284"/>
              <a:gd name="connsiteY0" fmla="*/ 0 h 4351284"/>
              <a:gd name="connsiteX1" fmla="*/ 4351284 w 4351284"/>
              <a:gd name="connsiteY1" fmla="*/ 2175642 h 4351284"/>
              <a:gd name="connsiteX2" fmla="*/ 2175642 w 4351284"/>
              <a:gd name="connsiteY2" fmla="*/ 4351284 h 4351284"/>
              <a:gd name="connsiteX3" fmla="*/ 0 w 4351284"/>
              <a:gd name="connsiteY3" fmla="*/ 2175642 h 4351284"/>
              <a:gd name="connsiteX4" fmla="*/ 2175642 w 4351284"/>
              <a:gd name="connsiteY4" fmla="*/ 0 h 4351284"/>
              <a:gd name="connsiteX0" fmla="*/ 854625 w 4639365"/>
              <a:gd name="connsiteY0" fmla="*/ 0 h 6171320"/>
              <a:gd name="connsiteX1" fmla="*/ 4603839 w 4639365"/>
              <a:gd name="connsiteY1" fmla="*/ 3995678 h 6171320"/>
              <a:gd name="connsiteX2" fmla="*/ 2428197 w 4639365"/>
              <a:gd name="connsiteY2" fmla="*/ 6171320 h 6171320"/>
              <a:gd name="connsiteX3" fmla="*/ 252555 w 4639365"/>
              <a:gd name="connsiteY3" fmla="*/ 3995678 h 6171320"/>
              <a:gd name="connsiteX4" fmla="*/ 854625 w 4639365"/>
              <a:gd name="connsiteY4" fmla="*/ 0 h 6171320"/>
              <a:gd name="connsiteX0" fmla="*/ 719988 w 4357049"/>
              <a:gd name="connsiteY0" fmla="*/ 6421 h 6177741"/>
              <a:gd name="connsiteX1" fmla="*/ 4317532 w 4357049"/>
              <a:gd name="connsiteY1" fmla="*/ 3148958 h 6177741"/>
              <a:gd name="connsiteX2" fmla="*/ 2293560 w 4357049"/>
              <a:gd name="connsiteY2" fmla="*/ 6177741 h 6177741"/>
              <a:gd name="connsiteX3" fmla="*/ 117918 w 4357049"/>
              <a:gd name="connsiteY3" fmla="*/ 4002099 h 6177741"/>
              <a:gd name="connsiteX4" fmla="*/ 719988 w 4357049"/>
              <a:gd name="connsiteY4" fmla="*/ 6421 h 6177741"/>
              <a:gd name="connsiteX0" fmla="*/ 644364 w 4281425"/>
              <a:gd name="connsiteY0" fmla="*/ 15863 h 6187183"/>
              <a:gd name="connsiteX1" fmla="*/ 4241908 w 4281425"/>
              <a:gd name="connsiteY1" fmla="*/ 3158400 h 6187183"/>
              <a:gd name="connsiteX2" fmla="*/ 2217936 w 4281425"/>
              <a:gd name="connsiteY2" fmla="*/ 6187183 h 6187183"/>
              <a:gd name="connsiteX3" fmla="*/ 137088 w 4281425"/>
              <a:gd name="connsiteY3" fmla="*/ 4542385 h 6187183"/>
              <a:gd name="connsiteX4" fmla="*/ 644364 w 4281425"/>
              <a:gd name="connsiteY4" fmla="*/ 15863 h 6187183"/>
              <a:gd name="connsiteX0" fmla="*/ 760920 w 4783308"/>
              <a:gd name="connsiteY0" fmla="*/ 17538 h 7667637"/>
              <a:gd name="connsiteX1" fmla="*/ 4358464 w 4783308"/>
              <a:gd name="connsiteY1" fmla="*/ 3160075 h 7667637"/>
              <a:gd name="connsiteX2" fmla="*/ 3908064 w 4783308"/>
              <a:gd name="connsiteY2" fmla="*/ 7667637 h 7667637"/>
              <a:gd name="connsiteX3" fmla="*/ 253644 w 4783308"/>
              <a:gd name="connsiteY3" fmla="*/ 4544060 h 7667637"/>
              <a:gd name="connsiteX4" fmla="*/ 760920 w 4783308"/>
              <a:gd name="connsiteY4" fmla="*/ 17538 h 7667637"/>
              <a:gd name="connsiteX0" fmla="*/ 760920 w 4534576"/>
              <a:gd name="connsiteY0" fmla="*/ 17538 h 7667637"/>
              <a:gd name="connsiteX1" fmla="*/ 4358464 w 4534576"/>
              <a:gd name="connsiteY1" fmla="*/ 3160075 h 7667637"/>
              <a:gd name="connsiteX2" fmla="*/ 3908064 w 4534576"/>
              <a:gd name="connsiteY2" fmla="*/ 7667637 h 7667637"/>
              <a:gd name="connsiteX3" fmla="*/ 253644 w 4534576"/>
              <a:gd name="connsiteY3" fmla="*/ 4544060 h 7667637"/>
              <a:gd name="connsiteX4" fmla="*/ 760920 w 4534576"/>
              <a:gd name="connsiteY4" fmla="*/ 17538 h 7667637"/>
              <a:gd name="connsiteX0" fmla="*/ 760920 w 4534576"/>
              <a:gd name="connsiteY0" fmla="*/ 17538 h 7667780"/>
              <a:gd name="connsiteX1" fmla="*/ 4358464 w 4534576"/>
              <a:gd name="connsiteY1" fmla="*/ 3160075 h 7667780"/>
              <a:gd name="connsiteX2" fmla="*/ 3908064 w 4534576"/>
              <a:gd name="connsiteY2" fmla="*/ 7667637 h 7667780"/>
              <a:gd name="connsiteX3" fmla="*/ 253644 w 4534576"/>
              <a:gd name="connsiteY3" fmla="*/ 4544060 h 7667780"/>
              <a:gd name="connsiteX4" fmla="*/ 760920 w 4534576"/>
              <a:gd name="connsiteY4" fmla="*/ 17538 h 7667780"/>
              <a:gd name="connsiteX0" fmla="*/ 748405 w 4542336"/>
              <a:gd name="connsiteY0" fmla="*/ 17418 h 7686619"/>
              <a:gd name="connsiteX1" fmla="*/ 4364907 w 4542336"/>
              <a:gd name="connsiteY1" fmla="*/ 3178914 h 7686619"/>
              <a:gd name="connsiteX2" fmla="*/ 3914507 w 4542336"/>
              <a:gd name="connsiteY2" fmla="*/ 7686476 h 7686619"/>
              <a:gd name="connsiteX3" fmla="*/ 260087 w 4542336"/>
              <a:gd name="connsiteY3" fmla="*/ 4562899 h 7686619"/>
              <a:gd name="connsiteX4" fmla="*/ 748405 w 4542336"/>
              <a:gd name="connsiteY4" fmla="*/ 17418 h 7686619"/>
              <a:gd name="connsiteX0" fmla="*/ 657314 w 4451245"/>
              <a:gd name="connsiteY0" fmla="*/ 2314 h 7671515"/>
              <a:gd name="connsiteX1" fmla="*/ 4273816 w 4451245"/>
              <a:gd name="connsiteY1" fmla="*/ 3163810 h 7671515"/>
              <a:gd name="connsiteX2" fmla="*/ 3823416 w 4451245"/>
              <a:gd name="connsiteY2" fmla="*/ 7671372 h 7671515"/>
              <a:gd name="connsiteX3" fmla="*/ 168996 w 4451245"/>
              <a:gd name="connsiteY3" fmla="*/ 4547795 h 7671515"/>
              <a:gd name="connsiteX4" fmla="*/ 657314 w 4451245"/>
              <a:gd name="connsiteY4" fmla="*/ 2314 h 7671515"/>
              <a:gd name="connsiteX0" fmla="*/ 657314 w 4653981"/>
              <a:gd name="connsiteY0" fmla="*/ 4070 h 7673271"/>
              <a:gd name="connsiteX1" fmla="*/ 4273816 w 4653981"/>
              <a:gd name="connsiteY1" fmla="*/ 3165566 h 7673271"/>
              <a:gd name="connsiteX2" fmla="*/ 3823416 w 4653981"/>
              <a:gd name="connsiteY2" fmla="*/ 7673128 h 7673271"/>
              <a:gd name="connsiteX3" fmla="*/ 168996 w 4653981"/>
              <a:gd name="connsiteY3" fmla="*/ 4549551 h 7673271"/>
              <a:gd name="connsiteX4" fmla="*/ 657314 w 4653981"/>
              <a:gd name="connsiteY4" fmla="*/ 4070 h 7673271"/>
              <a:gd name="connsiteX0" fmla="*/ 712273 w 4708940"/>
              <a:gd name="connsiteY0" fmla="*/ 4070 h 7673470"/>
              <a:gd name="connsiteX1" fmla="*/ 4328775 w 4708940"/>
              <a:gd name="connsiteY1" fmla="*/ 3165566 h 7673470"/>
              <a:gd name="connsiteX2" fmla="*/ 3878375 w 4708940"/>
              <a:gd name="connsiteY2" fmla="*/ 7673128 h 7673470"/>
              <a:gd name="connsiteX3" fmla="*/ 223955 w 4708940"/>
              <a:gd name="connsiteY3" fmla="*/ 4549551 h 7673470"/>
              <a:gd name="connsiteX4" fmla="*/ 712273 w 4708940"/>
              <a:gd name="connsiteY4" fmla="*/ 4070 h 767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8940" h="7673470">
                <a:moveTo>
                  <a:pt x="712273" y="4070"/>
                </a:moveTo>
                <a:cubicBezTo>
                  <a:pt x="865566" y="-74925"/>
                  <a:pt x="3327123" y="996331"/>
                  <a:pt x="4328775" y="3165566"/>
                </a:cubicBezTo>
                <a:cubicBezTo>
                  <a:pt x="5330427" y="5334801"/>
                  <a:pt x="4056179" y="7521458"/>
                  <a:pt x="3878375" y="7673128"/>
                </a:cubicBezTo>
                <a:cubicBezTo>
                  <a:pt x="3605777" y="7692087"/>
                  <a:pt x="884350" y="6927331"/>
                  <a:pt x="223955" y="4549551"/>
                </a:cubicBezTo>
                <a:cubicBezTo>
                  <a:pt x="-436440" y="2171771"/>
                  <a:pt x="558980" y="83065"/>
                  <a:pt x="712273" y="407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4" name="Afbeelding 3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B52509EC-F0EC-95B8-1CE0-CBEEB6CE20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46008" y="290236"/>
            <a:ext cx="1004539" cy="292100"/>
          </a:xfrm>
          <a:prstGeom prst="rect">
            <a:avLst/>
          </a:prstGeom>
        </p:spPr>
      </p:pic>
      <p:sp>
        <p:nvSpPr>
          <p:cNvPr id="5" name="Ovaal 3">
            <a:extLst>
              <a:ext uri="{FF2B5EF4-FFF2-40B4-BE49-F238E27FC236}">
                <a16:creationId xmlns:a16="http://schemas.microsoft.com/office/drawing/2014/main" id="{4081D161-5C65-32E2-9B3B-0ED3FA19D66B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E9D69A"/>
                </a:gs>
                <a:gs pos="100000">
                  <a:srgbClr val="9D191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3">
            <a:extLst>
              <a:ext uri="{FF2B5EF4-FFF2-40B4-BE49-F238E27FC236}">
                <a16:creationId xmlns:a16="http://schemas.microsoft.com/office/drawing/2014/main" id="{B11C44BC-3BB8-1425-F8A0-ED739887163E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9D69A"/>
              </a:gs>
              <a:gs pos="99000">
                <a:srgbClr val="9D191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32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71B3B-3F04-AC10-F528-A7BD4D9B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9">
            <a:extLst>
              <a:ext uri="{FF2B5EF4-FFF2-40B4-BE49-F238E27FC236}">
                <a16:creationId xmlns:a16="http://schemas.microsoft.com/office/drawing/2014/main" id="{AF339A0F-5430-5265-3F99-F6D13B6E55A8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17DDA1-B3CB-F64D-9810-8A92F5EE765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ED288F6-6D0C-CA81-83A2-09B1AF3C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5425932" cy="4246701"/>
          </a:xfrm>
        </p:spPr>
        <p:txBody>
          <a:bodyPr anchor="t"/>
          <a:lstStyle>
            <a:lvl1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1pPr>
            <a:lvl2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2pPr>
            <a:lvl3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3pPr>
            <a:lvl4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4pPr>
            <a:lvl5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3" name="Afbeelding 2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4CC43121-BA69-2902-6706-2AAB1CA769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95FF70A1-CE03-0428-7608-B9238A677C61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E9D69A"/>
                </a:gs>
                <a:gs pos="100000">
                  <a:srgbClr val="9D191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3">
            <a:extLst>
              <a:ext uri="{FF2B5EF4-FFF2-40B4-BE49-F238E27FC236}">
                <a16:creationId xmlns:a16="http://schemas.microsoft.com/office/drawing/2014/main" id="{390A7EB7-CE04-64C9-D0A5-B985CC318363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9D69A"/>
              </a:gs>
              <a:gs pos="99000">
                <a:srgbClr val="9D191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569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9B922-DED9-469D-4462-1D996222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5126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DB706F5-F637-76A3-D0CF-697535C9A0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0F59184-77FA-2644-062E-E76594971C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914400"/>
            <a:ext cx="10515600" cy="522763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6" name="Afbeelding 5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373DCDC4-00B9-3FF1-84A3-CB8F512F7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EF0A2E4A-50CF-4905-0CD4-54145CF5FC26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E9D69A"/>
                </a:gs>
                <a:gs pos="100000">
                  <a:srgbClr val="9D191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3">
            <a:extLst>
              <a:ext uri="{FF2B5EF4-FFF2-40B4-BE49-F238E27FC236}">
                <a16:creationId xmlns:a16="http://schemas.microsoft.com/office/drawing/2014/main" id="{2FC020C5-982F-F9BE-5FA2-FB8000CC88B1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9D69A"/>
              </a:gs>
              <a:gs pos="99000">
                <a:srgbClr val="9D191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825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>
            <a:extLst>
              <a:ext uri="{FF2B5EF4-FFF2-40B4-BE49-F238E27FC236}">
                <a16:creationId xmlns:a16="http://schemas.microsoft.com/office/drawing/2014/main" id="{CA0DE01D-FB9D-E48E-D593-895AC0A5D1A5}"/>
              </a:ext>
            </a:extLst>
          </p:cNvPr>
          <p:cNvSpPr/>
          <p:nvPr userDrawn="1"/>
        </p:nvSpPr>
        <p:spPr>
          <a:xfrm rot="20283636">
            <a:off x="9983062" y="5734152"/>
            <a:ext cx="1632959" cy="2184888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E9D69A"/>
                </a:gs>
                <a:gs pos="100000">
                  <a:srgbClr val="9D191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071B3B-3F04-AC10-F528-A7BD4D9B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ED288F6-6D0C-CA81-83A2-09B1AF3C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05012"/>
            <a:ext cx="10515599" cy="4226823"/>
          </a:xfrm>
        </p:spPr>
        <p:txBody>
          <a:bodyPr anchor="t"/>
          <a:lstStyle>
            <a:lvl1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1pPr>
            <a:lvl2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2pPr>
            <a:lvl3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3pPr>
            <a:lvl4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4pPr>
            <a:lvl5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Ovaal 3">
            <a:extLst>
              <a:ext uri="{FF2B5EF4-FFF2-40B4-BE49-F238E27FC236}">
                <a16:creationId xmlns:a16="http://schemas.microsoft.com/office/drawing/2014/main" id="{0FB35E83-2CB5-A1F3-F9E1-515AB69C1F6C}"/>
              </a:ext>
            </a:extLst>
          </p:cNvPr>
          <p:cNvSpPr/>
          <p:nvPr userDrawn="1"/>
        </p:nvSpPr>
        <p:spPr>
          <a:xfrm>
            <a:off x="10795881" y="5130821"/>
            <a:ext cx="1632959" cy="2184888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9D69A"/>
              </a:gs>
              <a:gs pos="100000">
                <a:srgbClr val="9D191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9">
            <a:extLst>
              <a:ext uri="{FF2B5EF4-FFF2-40B4-BE49-F238E27FC236}">
                <a16:creationId xmlns:a16="http://schemas.microsoft.com/office/drawing/2014/main" id="{AF339A0F-5430-5265-3F99-F6D13B6E55A8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17DDA1-B3CB-F64D-9810-8A92F5EE7656}" type="slidenum">
              <a:rPr lang="nl-NL" smtClean="0">
                <a:solidFill>
                  <a:schemeClr val="bg1"/>
                </a:solidFill>
              </a:rPr>
              <a:pPr/>
              <a:t>‹nr.›</a:t>
            </a:fld>
            <a:endParaRPr lang="nl-NL">
              <a:solidFill>
                <a:schemeClr val="bg1"/>
              </a:solidFill>
            </a:endParaRPr>
          </a:p>
        </p:txBody>
      </p:sp>
      <p:pic>
        <p:nvPicPr>
          <p:cNvPr id="5" name="Afbeelding 4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40D8D12D-D133-3306-DC46-400FCB6CA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42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ef">
    <p:bg>
      <p:bgPr>
        <a:gradFill>
          <a:gsLst>
            <a:gs pos="0">
              <a:srgbClr val="E9D69A"/>
            </a:gs>
            <a:gs pos="100000">
              <a:srgbClr val="9D191A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00E1-2FFE-E162-D24B-2EBC70D6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9688592-7E19-2D25-6F47-06AE95665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17DDA1-B3CB-F64D-9810-8A92F5EE765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D42487F-B6AD-5DE4-4C24-D973A4FE4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 descr="Afbeelding met Graphics, Lettertype, logo, symbool&#10;&#10;Automatisch gegenereerde beschrijving">
            <a:extLst>
              <a:ext uri="{FF2B5EF4-FFF2-40B4-BE49-F238E27FC236}">
                <a16:creationId xmlns:a16="http://schemas.microsoft.com/office/drawing/2014/main" id="{30B26D85-26F3-F5C1-A319-9B97A9E6A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7" y="6392862"/>
            <a:ext cx="1004539" cy="292100"/>
          </a:xfrm>
          <a:prstGeom prst="rect">
            <a:avLst/>
          </a:prstGeom>
        </p:spPr>
      </p:pic>
      <p:sp>
        <p:nvSpPr>
          <p:cNvPr id="7" name="Ovaal 3">
            <a:extLst>
              <a:ext uri="{FF2B5EF4-FFF2-40B4-BE49-F238E27FC236}">
                <a16:creationId xmlns:a16="http://schemas.microsoft.com/office/drawing/2014/main" id="{CF2D8EB7-4598-34A9-2AF5-1C6CC2DAB26B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3">
            <a:extLst>
              <a:ext uri="{FF2B5EF4-FFF2-40B4-BE49-F238E27FC236}">
                <a16:creationId xmlns:a16="http://schemas.microsoft.com/office/drawing/2014/main" id="{6C425584-40CD-3646-E266-996AF3CEFDCA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54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50D50F-A7B3-DD9D-F901-104C87C40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0" y="1709738"/>
            <a:ext cx="53530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3712CC-D3CC-8ED3-D232-70B506DA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4400" y="4589463"/>
            <a:ext cx="53530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dianummer 9">
            <a:extLst>
              <a:ext uri="{FF2B5EF4-FFF2-40B4-BE49-F238E27FC236}">
                <a16:creationId xmlns:a16="http://schemas.microsoft.com/office/drawing/2014/main" id="{F3C22679-83A4-1217-7B3C-9DD56F9B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7B2F9D6E-DED0-CB9F-81B6-F29822A31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219101" y="-1448312"/>
            <a:ext cx="6845201" cy="11154621"/>
          </a:xfrm>
          <a:custGeom>
            <a:avLst/>
            <a:gdLst>
              <a:gd name="connsiteX0" fmla="*/ 2175642 w 4351284"/>
              <a:gd name="connsiteY0" fmla="*/ 0 h 4351284"/>
              <a:gd name="connsiteX1" fmla="*/ 4351284 w 4351284"/>
              <a:gd name="connsiteY1" fmla="*/ 2175642 h 4351284"/>
              <a:gd name="connsiteX2" fmla="*/ 2175642 w 4351284"/>
              <a:gd name="connsiteY2" fmla="*/ 4351284 h 4351284"/>
              <a:gd name="connsiteX3" fmla="*/ 0 w 4351284"/>
              <a:gd name="connsiteY3" fmla="*/ 2175642 h 4351284"/>
              <a:gd name="connsiteX4" fmla="*/ 2175642 w 4351284"/>
              <a:gd name="connsiteY4" fmla="*/ 0 h 4351284"/>
              <a:gd name="connsiteX0" fmla="*/ 854625 w 4639365"/>
              <a:gd name="connsiteY0" fmla="*/ 0 h 6171320"/>
              <a:gd name="connsiteX1" fmla="*/ 4603839 w 4639365"/>
              <a:gd name="connsiteY1" fmla="*/ 3995678 h 6171320"/>
              <a:gd name="connsiteX2" fmla="*/ 2428197 w 4639365"/>
              <a:gd name="connsiteY2" fmla="*/ 6171320 h 6171320"/>
              <a:gd name="connsiteX3" fmla="*/ 252555 w 4639365"/>
              <a:gd name="connsiteY3" fmla="*/ 3995678 h 6171320"/>
              <a:gd name="connsiteX4" fmla="*/ 854625 w 4639365"/>
              <a:gd name="connsiteY4" fmla="*/ 0 h 6171320"/>
              <a:gd name="connsiteX0" fmla="*/ 719988 w 4357049"/>
              <a:gd name="connsiteY0" fmla="*/ 6421 h 6177741"/>
              <a:gd name="connsiteX1" fmla="*/ 4317532 w 4357049"/>
              <a:gd name="connsiteY1" fmla="*/ 3148958 h 6177741"/>
              <a:gd name="connsiteX2" fmla="*/ 2293560 w 4357049"/>
              <a:gd name="connsiteY2" fmla="*/ 6177741 h 6177741"/>
              <a:gd name="connsiteX3" fmla="*/ 117918 w 4357049"/>
              <a:gd name="connsiteY3" fmla="*/ 4002099 h 6177741"/>
              <a:gd name="connsiteX4" fmla="*/ 719988 w 4357049"/>
              <a:gd name="connsiteY4" fmla="*/ 6421 h 6177741"/>
              <a:gd name="connsiteX0" fmla="*/ 644364 w 4281425"/>
              <a:gd name="connsiteY0" fmla="*/ 15863 h 6187183"/>
              <a:gd name="connsiteX1" fmla="*/ 4241908 w 4281425"/>
              <a:gd name="connsiteY1" fmla="*/ 3158400 h 6187183"/>
              <a:gd name="connsiteX2" fmla="*/ 2217936 w 4281425"/>
              <a:gd name="connsiteY2" fmla="*/ 6187183 h 6187183"/>
              <a:gd name="connsiteX3" fmla="*/ 137088 w 4281425"/>
              <a:gd name="connsiteY3" fmla="*/ 4542385 h 6187183"/>
              <a:gd name="connsiteX4" fmla="*/ 644364 w 4281425"/>
              <a:gd name="connsiteY4" fmla="*/ 15863 h 6187183"/>
              <a:gd name="connsiteX0" fmla="*/ 760920 w 4783308"/>
              <a:gd name="connsiteY0" fmla="*/ 17538 h 7667637"/>
              <a:gd name="connsiteX1" fmla="*/ 4358464 w 4783308"/>
              <a:gd name="connsiteY1" fmla="*/ 3160075 h 7667637"/>
              <a:gd name="connsiteX2" fmla="*/ 3908064 w 4783308"/>
              <a:gd name="connsiteY2" fmla="*/ 7667637 h 7667637"/>
              <a:gd name="connsiteX3" fmla="*/ 253644 w 4783308"/>
              <a:gd name="connsiteY3" fmla="*/ 4544060 h 7667637"/>
              <a:gd name="connsiteX4" fmla="*/ 760920 w 4783308"/>
              <a:gd name="connsiteY4" fmla="*/ 17538 h 7667637"/>
              <a:gd name="connsiteX0" fmla="*/ 760920 w 4534576"/>
              <a:gd name="connsiteY0" fmla="*/ 17538 h 7667637"/>
              <a:gd name="connsiteX1" fmla="*/ 4358464 w 4534576"/>
              <a:gd name="connsiteY1" fmla="*/ 3160075 h 7667637"/>
              <a:gd name="connsiteX2" fmla="*/ 3908064 w 4534576"/>
              <a:gd name="connsiteY2" fmla="*/ 7667637 h 7667637"/>
              <a:gd name="connsiteX3" fmla="*/ 253644 w 4534576"/>
              <a:gd name="connsiteY3" fmla="*/ 4544060 h 7667637"/>
              <a:gd name="connsiteX4" fmla="*/ 760920 w 4534576"/>
              <a:gd name="connsiteY4" fmla="*/ 17538 h 7667637"/>
              <a:gd name="connsiteX0" fmla="*/ 760920 w 4534576"/>
              <a:gd name="connsiteY0" fmla="*/ 17538 h 7667780"/>
              <a:gd name="connsiteX1" fmla="*/ 4358464 w 4534576"/>
              <a:gd name="connsiteY1" fmla="*/ 3160075 h 7667780"/>
              <a:gd name="connsiteX2" fmla="*/ 3908064 w 4534576"/>
              <a:gd name="connsiteY2" fmla="*/ 7667637 h 7667780"/>
              <a:gd name="connsiteX3" fmla="*/ 253644 w 4534576"/>
              <a:gd name="connsiteY3" fmla="*/ 4544060 h 7667780"/>
              <a:gd name="connsiteX4" fmla="*/ 760920 w 4534576"/>
              <a:gd name="connsiteY4" fmla="*/ 17538 h 7667780"/>
              <a:gd name="connsiteX0" fmla="*/ 748405 w 4542336"/>
              <a:gd name="connsiteY0" fmla="*/ 17418 h 7686619"/>
              <a:gd name="connsiteX1" fmla="*/ 4364907 w 4542336"/>
              <a:gd name="connsiteY1" fmla="*/ 3178914 h 7686619"/>
              <a:gd name="connsiteX2" fmla="*/ 3914507 w 4542336"/>
              <a:gd name="connsiteY2" fmla="*/ 7686476 h 7686619"/>
              <a:gd name="connsiteX3" fmla="*/ 260087 w 4542336"/>
              <a:gd name="connsiteY3" fmla="*/ 4562899 h 7686619"/>
              <a:gd name="connsiteX4" fmla="*/ 748405 w 4542336"/>
              <a:gd name="connsiteY4" fmla="*/ 17418 h 7686619"/>
              <a:gd name="connsiteX0" fmla="*/ 657314 w 4451245"/>
              <a:gd name="connsiteY0" fmla="*/ 2314 h 7671515"/>
              <a:gd name="connsiteX1" fmla="*/ 4273816 w 4451245"/>
              <a:gd name="connsiteY1" fmla="*/ 3163810 h 7671515"/>
              <a:gd name="connsiteX2" fmla="*/ 3823416 w 4451245"/>
              <a:gd name="connsiteY2" fmla="*/ 7671372 h 7671515"/>
              <a:gd name="connsiteX3" fmla="*/ 168996 w 4451245"/>
              <a:gd name="connsiteY3" fmla="*/ 4547795 h 7671515"/>
              <a:gd name="connsiteX4" fmla="*/ 657314 w 4451245"/>
              <a:gd name="connsiteY4" fmla="*/ 2314 h 7671515"/>
              <a:gd name="connsiteX0" fmla="*/ 657314 w 4653981"/>
              <a:gd name="connsiteY0" fmla="*/ 4070 h 7673271"/>
              <a:gd name="connsiteX1" fmla="*/ 4273816 w 4653981"/>
              <a:gd name="connsiteY1" fmla="*/ 3165566 h 7673271"/>
              <a:gd name="connsiteX2" fmla="*/ 3823416 w 4653981"/>
              <a:gd name="connsiteY2" fmla="*/ 7673128 h 7673271"/>
              <a:gd name="connsiteX3" fmla="*/ 168996 w 4653981"/>
              <a:gd name="connsiteY3" fmla="*/ 4549551 h 7673271"/>
              <a:gd name="connsiteX4" fmla="*/ 657314 w 4653981"/>
              <a:gd name="connsiteY4" fmla="*/ 4070 h 7673271"/>
              <a:gd name="connsiteX0" fmla="*/ 712273 w 4708940"/>
              <a:gd name="connsiteY0" fmla="*/ 4070 h 7673470"/>
              <a:gd name="connsiteX1" fmla="*/ 4328775 w 4708940"/>
              <a:gd name="connsiteY1" fmla="*/ 3165566 h 7673470"/>
              <a:gd name="connsiteX2" fmla="*/ 3878375 w 4708940"/>
              <a:gd name="connsiteY2" fmla="*/ 7673128 h 7673470"/>
              <a:gd name="connsiteX3" fmla="*/ 223955 w 4708940"/>
              <a:gd name="connsiteY3" fmla="*/ 4549551 h 7673470"/>
              <a:gd name="connsiteX4" fmla="*/ 712273 w 4708940"/>
              <a:gd name="connsiteY4" fmla="*/ 4070 h 767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8940" h="7673470">
                <a:moveTo>
                  <a:pt x="712273" y="4070"/>
                </a:moveTo>
                <a:cubicBezTo>
                  <a:pt x="865566" y="-74925"/>
                  <a:pt x="3327123" y="996331"/>
                  <a:pt x="4328775" y="3165566"/>
                </a:cubicBezTo>
                <a:cubicBezTo>
                  <a:pt x="5330427" y="5334801"/>
                  <a:pt x="4056179" y="7521458"/>
                  <a:pt x="3878375" y="7673128"/>
                </a:cubicBezTo>
                <a:cubicBezTo>
                  <a:pt x="3605777" y="7692087"/>
                  <a:pt x="884350" y="6927331"/>
                  <a:pt x="223955" y="4549551"/>
                </a:cubicBezTo>
                <a:cubicBezTo>
                  <a:pt x="-436440" y="2171771"/>
                  <a:pt x="558980" y="83065"/>
                  <a:pt x="712273" y="407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pic>
        <p:nvPicPr>
          <p:cNvPr id="4" name="Afbeelding 3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B52509EC-F0EC-95B8-1CE0-CBEEB6CE20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46008" y="290236"/>
            <a:ext cx="1004539" cy="292100"/>
          </a:xfrm>
          <a:prstGeom prst="rect">
            <a:avLst/>
          </a:prstGeom>
        </p:spPr>
      </p:pic>
      <p:sp>
        <p:nvSpPr>
          <p:cNvPr id="5" name="Ovaal 3">
            <a:extLst>
              <a:ext uri="{FF2B5EF4-FFF2-40B4-BE49-F238E27FC236}">
                <a16:creationId xmlns:a16="http://schemas.microsoft.com/office/drawing/2014/main" id="{1AA2372E-DD6F-6F37-8F1F-EC79BDFAA5D2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solidFill>
              <a:srgbClr val="92BF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3">
            <a:extLst>
              <a:ext uri="{FF2B5EF4-FFF2-40B4-BE49-F238E27FC236}">
                <a16:creationId xmlns:a16="http://schemas.microsoft.com/office/drawing/2014/main" id="{94C399C2-8513-F39A-0DA5-8A0538571F0D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solidFill>
            <a:srgbClr val="92BF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82732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9">
            <a:extLst>
              <a:ext uri="{FF2B5EF4-FFF2-40B4-BE49-F238E27FC236}">
                <a16:creationId xmlns:a16="http://schemas.microsoft.com/office/drawing/2014/main" id="{70826AB5-6FBE-A4DD-A6C1-CEB09FD06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afbeelding 1">
            <a:extLst>
              <a:ext uri="{FF2B5EF4-FFF2-40B4-BE49-F238E27FC236}">
                <a16:creationId xmlns:a16="http://schemas.microsoft.com/office/drawing/2014/main" id="{3A17EC78-5795-30EE-0DE4-B0411241AA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205052" cy="5295900"/>
          </a:xfrm>
          <a:custGeom>
            <a:avLst/>
            <a:gdLst>
              <a:gd name="connsiteX0" fmla="*/ 0 w 12192001"/>
              <a:gd name="connsiteY0" fmla="*/ 0 h 5295900"/>
              <a:gd name="connsiteX1" fmla="*/ 6096001 w 12192001"/>
              <a:gd name="connsiteY1" fmla="*/ 0 h 5295900"/>
              <a:gd name="connsiteX2" fmla="*/ 12192002 w 12192001"/>
              <a:gd name="connsiteY2" fmla="*/ 2647950 h 5295900"/>
              <a:gd name="connsiteX3" fmla="*/ 6096001 w 12192001"/>
              <a:gd name="connsiteY3" fmla="*/ 5295900 h 5295900"/>
              <a:gd name="connsiteX4" fmla="*/ 0 w 12192001"/>
              <a:gd name="connsiteY4" fmla="*/ 5295900 h 5295900"/>
              <a:gd name="connsiteX5" fmla="*/ 0 w 12192001"/>
              <a:gd name="connsiteY5" fmla="*/ 0 h 5295900"/>
              <a:gd name="connsiteX0" fmla="*/ 0 w 12335682"/>
              <a:gd name="connsiteY0" fmla="*/ 0 h 5295900"/>
              <a:gd name="connsiteX1" fmla="*/ 8801101 w 12335682"/>
              <a:gd name="connsiteY1" fmla="*/ 12700 h 5295900"/>
              <a:gd name="connsiteX2" fmla="*/ 12192002 w 12335682"/>
              <a:gd name="connsiteY2" fmla="*/ 2647950 h 5295900"/>
              <a:gd name="connsiteX3" fmla="*/ 6096001 w 12335682"/>
              <a:gd name="connsiteY3" fmla="*/ 5295900 h 5295900"/>
              <a:gd name="connsiteX4" fmla="*/ 0 w 12335682"/>
              <a:gd name="connsiteY4" fmla="*/ 5295900 h 5295900"/>
              <a:gd name="connsiteX5" fmla="*/ 0 w 12335682"/>
              <a:gd name="connsiteY5" fmla="*/ 0 h 5295900"/>
              <a:gd name="connsiteX0" fmla="*/ 0 w 12192392"/>
              <a:gd name="connsiteY0" fmla="*/ 0 h 5295900"/>
              <a:gd name="connsiteX1" fmla="*/ 8801101 w 12192392"/>
              <a:gd name="connsiteY1" fmla="*/ 12700 h 5295900"/>
              <a:gd name="connsiteX2" fmla="*/ 12192002 w 12192392"/>
              <a:gd name="connsiteY2" fmla="*/ 2647950 h 5295900"/>
              <a:gd name="connsiteX3" fmla="*/ 6096001 w 12192392"/>
              <a:gd name="connsiteY3" fmla="*/ 5295900 h 5295900"/>
              <a:gd name="connsiteX4" fmla="*/ 0 w 12192392"/>
              <a:gd name="connsiteY4" fmla="*/ 5295900 h 5295900"/>
              <a:gd name="connsiteX5" fmla="*/ 0 w 12192392"/>
              <a:gd name="connsiteY5" fmla="*/ 0 h 5295900"/>
              <a:gd name="connsiteX0" fmla="*/ 0 w 12192392"/>
              <a:gd name="connsiteY0" fmla="*/ 0 h 5295900"/>
              <a:gd name="connsiteX1" fmla="*/ 8801101 w 12192392"/>
              <a:gd name="connsiteY1" fmla="*/ 12700 h 5295900"/>
              <a:gd name="connsiteX2" fmla="*/ 12192002 w 12192392"/>
              <a:gd name="connsiteY2" fmla="*/ 3244850 h 5295900"/>
              <a:gd name="connsiteX3" fmla="*/ 6096001 w 12192392"/>
              <a:gd name="connsiteY3" fmla="*/ 5295900 h 5295900"/>
              <a:gd name="connsiteX4" fmla="*/ 0 w 12192392"/>
              <a:gd name="connsiteY4" fmla="*/ 5295900 h 5295900"/>
              <a:gd name="connsiteX5" fmla="*/ 0 w 12192392"/>
              <a:gd name="connsiteY5" fmla="*/ 0 h 5295900"/>
              <a:gd name="connsiteX0" fmla="*/ 0 w 12192392"/>
              <a:gd name="connsiteY0" fmla="*/ 0 h 5295900"/>
              <a:gd name="connsiteX1" fmla="*/ 8801101 w 12192392"/>
              <a:gd name="connsiteY1" fmla="*/ 12700 h 5295900"/>
              <a:gd name="connsiteX2" fmla="*/ 12192002 w 12192392"/>
              <a:gd name="connsiteY2" fmla="*/ 3244850 h 5295900"/>
              <a:gd name="connsiteX3" fmla="*/ 6096001 w 12192392"/>
              <a:gd name="connsiteY3" fmla="*/ 5295900 h 5295900"/>
              <a:gd name="connsiteX4" fmla="*/ 0 w 12192392"/>
              <a:gd name="connsiteY4" fmla="*/ 5295900 h 5295900"/>
              <a:gd name="connsiteX5" fmla="*/ 0 w 12192392"/>
              <a:gd name="connsiteY5" fmla="*/ 0 h 5295900"/>
              <a:gd name="connsiteX0" fmla="*/ 0 w 12192392"/>
              <a:gd name="connsiteY0" fmla="*/ 0 h 5295900"/>
              <a:gd name="connsiteX1" fmla="*/ 8801101 w 12192392"/>
              <a:gd name="connsiteY1" fmla="*/ 12700 h 5295900"/>
              <a:gd name="connsiteX2" fmla="*/ 12192002 w 12192392"/>
              <a:gd name="connsiteY2" fmla="*/ 3244850 h 5295900"/>
              <a:gd name="connsiteX3" fmla="*/ 6096001 w 12192392"/>
              <a:gd name="connsiteY3" fmla="*/ 5295900 h 5295900"/>
              <a:gd name="connsiteX4" fmla="*/ 0 w 12192392"/>
              <a:gd name="connsiteY4" fmla="*/ 5295900 h 5295900"/>
              <a:gd name="connsiteX5" fmla="*/ 0 w 12192392"/>
              <a:gd name="connsiteY5" fmla="*/ 0 h 5295900"/>
              <a:gd name="connsiteX0" fmla="*/ 0 w 12205052"/>
              <a:gd name="connsiteY0" fmla="*/ 0 h 5295900"/>
              <a:gd name="connsiteX1" fmla="*/ 8801101 w 12205052"/>
              <a:gd name="connsiteY1" fmla="*/ 12700 h 5295900"/>
              <a:gd name="connsiteX2" fmla="*/ 12204702 w 12205052"/>
              <a:gd name="connsiteY2" fmla="*/ 3244850 h 5295900"/>
              <a:gd name="connsiteX3" fmla="*/ 6096001 w 12205052"/>
              <a:gd name="connsiteY3" fmla="*/ 5295900 h 5295900"/>
              <a:gd name="connsiteX4" fmla="*/ 0 w 12205052"/>
              <a:gd name="connsiteY4" fmla="*/ 5295900 h 5295900"/>
              <a:gd name="connsiteX5" fmla="*/ 0 w 12205052"/>
              <a:gd name="connsiteY5" fmla="*/ 0 h 5295900"/>
              <a:gd name="connsiteX0" fmla="*/ 0 w 12205052"/>
              <a:gd name="connsiteY0" fmla="*/ 0 h 5296127"/>
              <a:gd name="connsiteX1" fmla="*/ 8801101 w 12205052"/>
              <a:gd name="connsiteY1" fmla="*/ 12700 h 5296127"/>
              <a:gd name="connsiteX2" fmla="*/ 12204702 w 12205052"/>
              <a:gd name="connsiteY2" fmla="*/ 3244850 h 5296127"/>
              <a:gd name="connsiteX3" fmla="*/ 6096001 w 12205052"/>
              <a:gd name="connsiteY3" fmla="*/ 5295900 h 5296127"/>
              <a:gd name="connsiteX4" fmla="*/ 0 w 12205052"/>
              <a:gd name="connsiteY4" fmla="*/ 5295900 h 5296127"/>
              <a:gd name="connsiteX5" fmla="*/ 0 w 12205052"/>
              <a:gd name="connsiteY5" fmla="*/ 0 h 5296127"/>
              <a:gd name="connsiteX0" fmla="*/ 0 w 12205052"/>
              <a:gd name="connsiteY0" fmla="*/ 0 h 5295900"/>
              <a:gd name="connsiteX1" fmla="*/ 8801101 w 12205052"/>
              <a:gd name="connsiteY1" fmla="*/ 12700 h 5295900"/>
              <a:gd name="connsiteX2" fmla="*/ 12204702 w 12205052"/>
              <a:gd name="connsiteY2" fmla="*/ 3244850 h 5295900"/>
              <a:gd name="connsiteX3" fmla="*/ 12192001 w 12205052"/>
              <a:gd name="connsiteY3" fmla="*/ 5283200 h 5295900"/>
              <a:gd name="connsiteX4" fmla="*/ 0 w 12205052"/>
              <a:gd name="connsiteY4" fmla="*/ 5295900 h 5295900"/>
              <a:gd name="connsiteX5" fmla="*/ 0 w 12205052"/>
              <a:gd name="connsiteY5" fmla="*/ 0 h 529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5052" h="5295900">
                <a:moveTo>
                  <a:pt x="0" y="0"/>
                </a:moveTo>
                <a:lnTo>
                  <a:pt x="8801101" y="12700"/>
                </a:lnTo>
                <a:cubicBezTo>
                  <a:pt x="12167829" y="12700"/>
                  <a:pt x="12211052" y="2694517"/>
                  <a:pt x="12204702" y="3244850"/>
                </a:cubicBezTo>
                <a:cubicBezTo>
                  <a:pt x="12185652" y="3210983"/>
                  <a:pt x="12167829" y="5308600"/>
                  <a:pt x="12192001" y="5283200"/>
                </a:cubicBezTo>
                <a:lnTo>
                  <a:pt x="0" y="5295900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023BEA1-EA8E-A310-6AEA-078BEBF0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5912"/>
            <a:ext cx="10515600" cy="746471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2" name="Afbeelding 1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17E1892D-EFF3-EBFD-4373-A80260B04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  <p:sp>
        <p:nvSpPr>
          <p:cNvPr id="3" name="Ovaal 3">
            <a:extLst>
              <a:ext uri="{FF2B5EF4-FFF2-40B4-BE49-F238E27FC236}">
                <a16:creationId xmlns:a16="http://schemas.microsoft.com/office/drawing/2014/main" id="{EE0284F3-DBA4-CA3F-F5FC-1CED0FB418A1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E9D69A"/>
                </a:gs>
                <a:gs pos="100000">
                  <a:srgbClr val="9D191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F6ACFDDD-6247-9475-2BA7-35120CEC7E0F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E9D69A"/>
              </a:gs>
              <a:gs pos="99000">
                <a:srgbClr val="9D191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591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62">
            <a:extLst>
              <a:ext uri="{FF2B5EF4-FFF2-40B4-BE49-F238E27FC236}">
                <a16:creationId xmlns:a16="http://schemas.microsoft.com/office/drawing/2014/main" id="{6D74F09D-1489-64AC-3D0B-A845C4E5F7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9D69A"/>
              </a:gs>
              <a:gs pos="100000">
                <a:srgbClr val="9D191A"/>
              </a:gs>
            </a:gsLst>
            <a:lin ang="3000000" scaled="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Afbeelding 8" descr="Afbeelding met Graphics, Lettertype, logo, symbool&#10;&#10;Automatisch gegenereerde beschrijving">
            <a:extLst>
              <a:ext uri="{FF2B5EF4-FFF2-40B4-BE49-F238E27FC236}">
                <a16:creationId xmlns:a16="http://schemas.microsoft.com/office/drawing/2014/main" id="{611EADE1-3D6F-5B94-562C-DBD8B7BA78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5300" y="2908300"/>
            <a:ext cx="3581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58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71B3B-3F04-AC10-F528-A7BD4D9B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7425"/>
            <a:ext cx="10515600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ianummer 9">
            <a:extLst>
              <a:ext uri="{FF2B5EF4-FFF2-40B4-BE49-F238E27FC236}">
                <a16:creationId xmlns:a16="http://schemas.microsoft.com/office/drawing/2014/main" id="{AF339A0F-5430-5265-3F99-F6D13B6E55A8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17DDA1-B3CB-F64D-9810-8A92F5EE7656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4" name="Afbeelding 3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FB1D7CA4-F271-B519-0494-8B8D430323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735012"/>
            <a:ext cx="3581400" cy="104140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AD3517B-5EE4-D583-D212-C9495FD8B701}"/>
              </a:ext>
            </a:extLst>
          </p:cNvPr>
          <p:cNvCxnSpPr/>
          <p:nvPr userDrawn="1"/>
        </p:nvCxnSpPr>
        <p:spPr>
          <a:xfrm>
            <a:off x="838200" y="1943100"/>
            <a:ext cx="10515600" cy="0"/>
          </a:xfrm>
          <a:prstGeom prst="line">
            <a:avLst/>
          </a:prstGeom>
          <a:ln w="25400">
            <a:gradFill>
              <a:gsLst>
                <a:gs pos="0">
                  <a:srgbClr val="92BF20"/>
                </a:gs>
                <a:gs pos="99000">
                  <a:srgbClr val="252421"/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D03A7E0E-B57C-BFE1-8CA9-05F19611D0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184400"/>
            <a:ext cx="10515600" cy="24511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vaal 3">
            <a:extLst>
              <a:ext uri="{FF2B5EF4-FFF2-40B4-BE49-F238E27FC236}">
                <a16:creationId xmlns:a16="http://schemas.microsoft.com/office/drawing/2014/main" id="{4221D3AA-E1BA-7FFD-5265-0E22E4D3980C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92BF20"/>
                </a:gs>
                <a:gs pos="100000">
                  <a:srgbClr val="252421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3">
            <a:extLst>
              <a:ext uri="{FF2B5EF4-FFF2-40B4-BE49-F238E27FC236}">
                <a16:creationId xmlns:a16="http://schemas.microsoft.com/office/drawing/2014/main" id="{710666B2-E9EC-1921-8EE4-AE6ABCE193DB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92BF20"/>
              </a:gs>
              <a:gs pos="99000">
                <a:srgbClr val="25242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925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F8282-E78D-9AB3-5DFD-A99A35B04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890D59-7D15-31BA-D909-A90684597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8" name="Tijdelijke aanduiding voor dianummer 9">
            <a:extLst>
              <a:ext uri="{FF2B5EF4-FFF2-40B4-BE49-F238E27FC236}">
                <a16:creationId xmlns:a16="http://schemas.microsoft.com/office/drawing/2014/main" id="{18C45874-A5D3-3059-4BEB-913CB2C31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  <p:pic>
        <p:nvPicPr>
          <p:cNvPr id="4" name="Afbeelding 3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F73D2321-6D5C-0B21-0D59-D63D4E618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  <p:sp>
        <p:nvSpPr>
          <p:cNvPr id="7" name="Ovaal 3">
            <a:extLst>
              <a:ext uri="{FF2B5EF4-FFF2-40B4-BE49-F238E27FC236}">
                <a16:creationId xmlns:a16="http://schemas.microsoft.com/office/drawing/2014/main" id="{BA689347-E658-753B-7B7B-271E06FD6391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92BF20"/>
                </a:gs>
                <a:gs pos="100000">
                  <a:srgbClr val="252421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3">
            <a:extLst>
              <a:ext uri="{FF2B5EF4-FFF2-40B4-BE49-F238E27FC236}">
                <a16:creationId xmlns:a16="http://schemas.microsoft.com/office/drawing/2014/main" id="{3C974B2D-96E8-0E10-2CB5-5CC5EDE11453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92BF20"/>
              </a:gs>
              <a:gs pos="99000">
                <a:srgbClr val="25242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88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-ver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E4781-387D-3A29-35A0-69A18132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68" y="1132764"/>
            <a:ext cx="5425932" cy="926413"/>
          </a:xfrm>
        </p:spPr>
        <p:txBody>
          <a:bodyPr anchor="t">
            <a:normAutofit/>
          </a:bodyPr>
          <a:lstStyle>
            <a:lvl1pPr>
              <a:defRPr sz="3200" b="1" i="0">
                <a:latin typeface="Nexa Black" panose="02000000000000000000" pitchFamily="2" charset="0"/>
                <a:ea typeface="Nexa Black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A4004B-C7E4-51FB-5C80-06D5ABDEC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768" y="2194114"/>
            <a:ext cx="5425932" cy="4047660"/>
          </a:xfrm>
        </p:spPr>
        <p:txBody>
          <a:bodyPr anchor="t"/>
          <a:lstStyle>
            <a:lvl1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1pPr>
            <a:lvl2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2pPr>
            <a:lvl3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3pPr>
            <a:lvl4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4pPr>
            <a:lvl5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22032723-375D-6AD3-8F20-335C17E39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34099" y="-5059"/>
            <a:ext cx="5334022" cy="6900878"/>
          </a:xfrm>
          <a:custGeom>
            <a:avLst/>
            <a:gdLst>
              <a:gd name="connsiteX0" fmla="*/ 0 w 6108700"/>
              <a:gd name="connsiteY0" fmla="*/ 3429000 h 6858000"/>
              <a:gd name="connsiteX1" fmla="*/ 3054350 w 6108700"/>
              <a:gd name="connsiteY1" fmla="*/ 0 h 6858000"/>
              <a:gd name="connsiteX2" fmla="*/ 6108700 w 6108700"/>
              <a:gd name="connsiteY2" fmla="*/ 3429000 h 6858000"/>
              <a:gd name="connsiteX3" fmla="*/ 3054350 w 6108700"/>
              <a:gd name="connsiteY3" fmla="*/ 6858000 h 6858000"/>
              <a:gd name="connsiteX4" fmla="*/ 0 w 6108700"/>
              <a:gd name="connsiteY4" fmla="*/ 3429000 h 6858000"/>
              <a:gd name="connsiteX0" fmla="*/ 0 w 6007100"/>
              <a:gd name="connsiteY0" fmla="*/ 3525454 h 7956218"/>
              <a:gd name="connsiteX1" fmla="*/ 3054350 w 6007100"/>
              <a:gd name="connsiteY1" fmla="*/ 96454 h 7956218"/>
              <a:gd name="connsiteX2" fmla="*/ 6007100 w 6007100"/>
              <a:gd name="connsiteY2" fmla="*/ 6979854 h 7956218"/>
              <a:gd name="connsiteX3" fmla="*/ 3054350 w 6007100"/>
              <a:gd name="connsiteY3" fmla="*/ 6954454 h 7956218"/>
              <a:gd name="connsiteX4" fmla="*/ 0 w 6007100"/>
              <a:gd name="connsiteY4" fmla="*/ 3525454 h 7956218"/>
              <a:gd name="connsiteX0" fmla="*/ 0 w 6007100"/>
              <a:gd name="connsiteY0" fmla="*/ 3525454 h 7956218"/>
              <a:gd name="connsiteX1" fmla="*/ 3054350 w 6007100"/>
              <a:gd name="connsiteY1" fmla="*/ 96454 h 7956218"/>
              <a:gd name="connsiteX2" fmla="*/ 6007100 w 6007100"/>
              <a:gd name="connsiteY2" fmla="*/ 6979854 h 7956218"/>
              <a:gd name="connsiteX3" fmla="*/ 3054350 w 6007100"/>
              <a:gd name="connsiteY3" fmla="*/ 6954454 h 7956218"/>
              <a:gd name="connsiteX4" fmla="*/ 0 w 6007100"/>
              <a:gd name="connsiteY4" fmla="*/ 3525454 h 7956218"/>
              <a:gd name="connsiteX0" fmla="*/ 0 w 6007100"/>
              <a:gd name="connsiteY0" fmla="*/ 3429107 h 7859871"/>
              <a:gd name="connsiteX1" fmla="*/ 3054350 w 6007100"/>
              <a:gd name="connsiteY1" fmla="*/ 107 h 7859871"/>
              <a:gd name="connsiteX2" fmla="*/ 6007100 w 6007100"/>
              <a:gd name="connsiteY2" fmla="*/ 6883507 h 7859871"/>
              <a:gd name="connsiteX3" fmla="*/ 3054350 w 6007100"/>
              <a:gd name="connsiteY3" fmla="*/ 6858107 h 7859871"/>
              <a:gd name="connsiteX4" fmla="*/ 0 w 6007100"/>
              <a:gd name="connsiteY4" fmla="*/ 3429107 h 7859871"/>
              <a:gd name="connsiteX0" fmla="*/ 0 w 5600700"/>
              <a:gd name="connsiteY0" fmla="*/ 1157077 h 9187156"/>
              <a:gd name="connsiteX1" fmla="*/ 2647950 w 5600700"/>
              <a:gd name="connsiteY1" fmla="*/ 1157077 h 9187156"/>
              <a:gd name="connsiteX2" fmla="*/ 5600700 w 5600700"/>
              <a:gd name="connsiteY2" fmla="*/ 8040477 h 9187156"/>
              <a:gd name="connsiteX3" fmla="*/ 2647950 w 5600700"/>
              <a:gd name="connsiteY3" fmla="*/ 8015077 h 9187156"/>
              <a:gd name="connsiteX4" fmla="*/ 0 w 5600700"/>
              <a:gd name="connsiteY4" fmla="*/ 1157077 h 9187156"/>
              <a:gd name="connsiteX0" fmla="*/ 0 w 5600700"/>
              <a:gd name="connsiteY0" fmla="*/ 510212 h 8540291"/>
              <a:gd name="connsiteX1" fmla="*/ 2647950 w 5600700"/>
              <a:gd name="connsiteY1" fmla="*/ 510212 h 8540291"/>
              <a:gd name="connsiteX2" fmla="*/ 5600700 w 5600700"/>
              <a:gd name="connsiteY2" fmla="*/ 7393612 h 8540291"/>
              <a:gd name="connsiteX3" fmla="*/ 2647950 w 5600700"/>
              <a:gd name="connsiteY3" fmla="*/ 7368212 h 8540291"/>
              <a:gd name="connsiteX4" fmla="*/ 0 w 5600700"/>
              <a:gd name="connsiteY4" fmla="*/ 510212 h 8540291"/>
              <a:gd name="connsiteX0" fmla="*/ 0 w 5600700"/>
              <a:gd name="connsiteY0" fmla="*/ 713411 h 8743490"/>
              <a:gd name="connsiteX1" fmla="*/ 2647950 w 5600700"/>
              <a:gd name="connsiteY1" fmla="*/ 713411 h 8743490"/>
              <a:gd name="connsiteX2" fmla="*/ 5600700 w 5600700"/>
              <a:gd name="connsiteY2" fmla="*/ 7596811 h 8743490"/>
              <a:gd name="connsiteX3" fmla="*/ 2647950 w 5600700"/>
              <a:gd name="connsiteY3" fmla="*/ 7571411 h 8743490"/>
              <a:gd name="connsiteX4" fmla="*/ 0 w 5600700"/>
              <a:gd name="connsiteY4" fmla="*/ 713411 h 8743490"/>
              <a:gd name="connsiteX0" fmla="*/ 0 w 5600700"/>
              <a:gd name="connsiteY0" fmla="*/ 222345 h 8252424"/>
              <a:gd name="connsiteX1" fmla="*/ 2647950 w 5600700"/>
              <a:gd name="connsiteY1" fmla="*/ 222345 h 8252424"/>
              <a:gd name="connsiteX2" fmla="*/ 5600700 w 5600700"/>
              <a:gd name="connsiteY2" fmla="*/ 7105745 h 8252424"/>
              <a:gd name="connsiteX3" fmla="*/ 2647950 w 5600700"/>
              <a:gd name="connsiteY3" fmla="*/ 7080345 h 8252424"/>
              <a:gd name="connsiteX4" fmla="*/ 0 w 5600700"/>
              <a:gd name="connsiteY4" fmla="*/ 222345 h 8252424"/>
              <a:gd name="connsiteX0" fmla="*/ 0 w 5600700"/>
              <a:gd name="connsiteY0" fmla="*/ 222345 h 8252424"/>
              <a:gd name="connsiteX1" fmla="*/ 2647950 w 5600700"/>
              <a:gd name="connsiteY1" fmla="*/ 222345 h 8252424"/>
              <a:gd name="connsiteX2" fmla="*/ 5600700 w 5600700"/>
              <a:gd name="connsiteY2" fmla="*/ 7105745 h 8252424"/>
              <a:gd name="connsiteX3" fmla="*/ 2647950 w 5600700"/>
              <a:gd name="connsiteY3" fmla="*/ 7080345 h 8252424"/>
              <a:gd name="connsiteX4" fmla="*/ 0 w 5600700"/>
              <a:gd name="connsiteY4" fmla="*/ 222345 h 8252424"/>
              <a:gd name="connsiteX0" fmla="*/ 0 w 5600700"/>
              <a:gd name="connsiteY0" fmla="*/ 154 h 8030233"/>
              <a:gd name="connsiteX1" fmla="*/ 2647950 w 5600700"/>
              <a:gd name="connsiteY1" fmla="*/ 154 h 8030233"/>
              <a:gd name="connsiteX2" fmla="*/ 5600700 w 5600700"/>
              <a:gd name="connsiteY2" fmla="*/ 6883554 h 8030233"/>
              <a:gd name="connsiteX3" fmla="*/ 2647950 w 5600700"/>
              <a:gd name="connsiteY3" fmla="*/ 6858154 h 8030233"/>
              <a:gd name="connsiteX4" fmla="*/ 0 w 5600700"/>
              <a:gd name="connsiteY4" fmla="*/ 154 h 8030233"/>
              <a:gd name="connsiteX0" fmla="*/ 347877 w 5948577"/>
              <a:gd name="connsiteY0" fmla="*/ 503301 h 8518047"/>
              <a:gd name="connsiteX1" fmla="*/ 2995827 w 5948577"/>
              <a:gd name="connsiteY1" fmla="*/ 503301 h 8518047"/>
              <a:gd name="connsiteX2" fmla="*/ 5948577 w 5948577"/>
              <a:gd name="connsiteY2" fmla="*/ 7386701 h 8518047"/>
              <a:gd name="connsiteX3" fmla="*/ 646327 w 5948577"/>
              <a:gd name="connsiteY3" fmla="*/ 7323201 h 8518047"/>
              <a:gd name="connsiteX4" fmla="*/ 347877 w 5948577"/>
              <a:gd name="connsiteY4" fmla="*/ 503301 h 8518047"/>
              <a:gd name="connsiteX0" fmla="*/ 112729 w 5713429"/>
              <a:gd name="connsiteY0" fmla="*/ 503301 h 8518047"/>
              <a:gd name="connsiteX1" fmla="*/ 2760679 w 5713429"/>
              <a:gd name="connsiteY1" fmla="*/ 503301 h 8518047"/>
              <a:gd name="connsiteX2" fmla="*/ 5713429 w 5713429"/>
              <a:gd name="connsiteY2" fmla="*/ 7386701 h 8518047"/>
              <a:gd name="connsiteX3" fmla="*/ 411179 w 5713429"/>
              <a:gd name="connsiteY3" fmla="*/ 7323201 h 8518047"/>
              <a:gd name="connsiteX4" fmla="*/ 112729 w 5713429"/>
              <a:gd name="connsiteY4" fmla="*/ 503301 h 8518047"/>
              <a:gd name="connsiteX0" fmla="*/ 122470 w 5723170"/>
              <a:gd name="connsiteY0" fmla="*/ 503301 h 8518047"/>
              <a:gd name="connsiteX1" fmla="*/ 2770420 w 5723170"/>
              <a:gd name="connsiteY1" fmla="*/ 503301 h 8518047"/>
              <a:gd name="connsiteX2" fmla="*/ 5723170 w 5723170"/>
              <a:gd name="connsiteY2" fmla="*/ 7386701 h 8518047"/>
              <a:gd name="connsiteX3" fmla="*/ 420920 w 5723170"/>
              <a:gd name="connsiteY3" fmla="*/ 7323201 h 8518047"/>
              <a:gd name="connsiteX4" fmla="*/ 122470 w 5723170"/>
              <a:gd name="connsiteY4" fmla="*/ 503301 h 8518047"/>
              <a:gd name="connsiteX0" fmla="*/ 122470 w 5723170"/>
              <a:gd name="connsiteY0" fmla="*/ 503301 h 8215881"/>
              <a:gd name="connsiteX1" fmla="*/ 2770420 w 5723170"/>
              <a:gd name="connsiteY1" fmla="*/ 503301 h 8215881"/>
              <a:gd name="connsiteX2" fmla="*/ 5723170 w 5723170"/>
              <a:gd name="connsiteY2" fmla="*/ 7386701 h 8215881"/>
              <a:gd name="connsiteX3" fmla="*/ 420920 w 5723170"/>
              <a:gd name="connsiteY3" fmla="*/ 7323201 h 8215881"/>
              <a:gd name="connsiteX4" fmla="*/ 122470 w 5723170"/>
              <a:gd name="connsiteY4" fmla="*/ 503301 h 8215881"/>
              <a:gd name="connsiteX0" fmla="*/ 122470 w 5723192"/>
              <a:gd name="connsiteY0" fmla="*/ 503301 h 7392556"/>
              <a:gd name="connsiteX1" fmla="*/ 2770420 w 5723192"/>
              <a:gd name="connsiteY1" fmla="*/ 503301 h 7392556"/>
              <a:gd name="connsiteX2" fmla="*/ 5723170 w 5723192"/>
              <a:gd name="connsiteY2" fmla="*/ 7386701 h 7392556"/>
              <a:gd name="connsiteX3" fmla="*/ 420920 w 5723192"/>
              <a:gd name="connsiteY3" fmla="*/ 7323201 h 7392556"/>
              <a:gd name="connsiteX4" fmla="*/ 122470 w 5723192"/>
              <a:gd name="connsiteY4" fmla="*/ 503301 h 7392556"/>
              <a:gd name="connsiteX0" fmla="*/ 122470 w 5723192"/>
              <a:gd name="connsiteY0" fmla="*/ 507064 h 7402882"/>
              <a:gd name="connsiteX1" fmla="*/ 2770420 w 5723192"/>
              <a:gd name="connsiteY1" fmla="*/ 507064 h 7402882"/>
              <a:gd name="connsiteX2" fmla="*/ 5723170 w 5723192"/>
              <a:gd name="connsiteY2" fmla="*/ 7390464 h 7402882"/>
              <a:gd name="connsiteX3" fmla="*/ 420920 w 5723192"/>
              <a:gd name="connsiteY3" fmla="*/ 7377764 h 7402882"/>
              <a:gd name="connsiteX4" fmla="*/ 122470 w 5723192"/>
              <a:gd name="connsiteY4" fmla="*/ 507064 h 7402882"/>
              <a:gd name="connsiteX0" fmla="*/ 0 w 5600722"/>
              <a:gd name="connsiteY0" fmla="*/ 507064 h 7402882"/>
              <a:gd name="connsiteX1" fmla="*/ 2647950 w 5600722"/>
              <a:gd name="connsiteY1" fmla="*/ 507064 h 7402882"/>
              <a:gd name="connsiteX2" fmla="*/ 5600700 w 5600722"/>
              <a:gd name="connsiteY2" fmla="*/ 7390464 h 7402882"/>
              <a:gd name="connsiteX3" fmla="*/ 298450 w 5600722"/>
              <a:gd name="connsiteY3" fmla="*/ 7377764 h 7402882"/>
              <a:gd name="connsiteX4" fmla="*/ 0 w 5600722"/>
              <a:gd name="connsiteY4" fmla="*/ 507064 h 7402882"/>
              <a:gd name="connsiteX0" fmla="*/ 0 w 5600722"/>
              <a:gd name="connsiteY0" fmla="*/ 535286 h 7431104"/>
              <a:gd name="connsiteX1" fmla="*/ 2647950 w 5600722"/>
              <a:gd name="connsiteY1" fmla="*/ 535286 h 7431104"/>
              <a:gd name="connsiteX2" fmla="*/ 5600700 w 5600722"/>
              <a:gd name="connsiteY2" fmla="*/ 7418686 h 7431104"/>
              <a:gd name="connsiteX3" fmla="*/ 298450 w 5600722"/>
              <a:gd name="connsiteY3" fmla="*/ 7405986 h 7431104"/>
              <a:gd name="connsiteX4" fmla="*/ 0 w 5600722"/>
              <a:gd name="connsiteY4" fmla="*/ 535286 h 7431104"/>
              <a:gd name="connsiteX0" fmla="*/ 0 w 5600722"/>
              <a:gd name="connsiteY0" fmla="*/ 5061 h 6900879"/>
              <a:gd name="connsiteX1" fmla="*/ 2647950 w 5600722"/>
              <a:gd name="connsiteY1" fmla="*/ 5061 h 6900879"/>
              <a:gd name="connsiteX2" fmla="*/ 5600700 w 5600722"/>
              <a:gd name="connsiteY2" fmla="*/ 6888461 h 6900879"/>
              <a:gd name="connsiteX3" fmla="*/ 298450 w 5600722"/>
              <a:gd name="connsiteY3" fmla="*/ 6875761 h 6900879"/>
              <a:gd name="connsiteX4" fmla="*/ 0 w 5600722"/>
              <a:gd name="connsiteY4" fmla="*/ 5061 h 6900879"/>
              <a:gd name="connsiteX0" fmla="*/ 0 w 5334022"/>
              <a:gd name="connsiteY0" fmla="*/ 12700 h 6895818"/>
              <a:gd name="connsiteX1" fmla="*/ 2381250 w 5334022"/>
              <a:gd name="connsiteY1" fmla="*/ 0 h 6895818"/>
              <a:gd name="connsiteX2" fmla="*/ 5334000 w 5334022"/>
              <a:gd name="connsiteY2" fmla="*/ 6883400 h 6895818"/>
              <a:gd name="connsiteX3" fmla="*/ 31750 w 5334022"/>
              <a:gd name="connsiteY3" fmla="*/ 6870700 h 6895818"/>
              <a:gd name="connsiteX4" fmla="*/ 0 w 5334022"/>
              <a:gd name="connsiteY4" fmla="*/ 12700 h 6895818"/>
              <a:gd name="connsiteX0" fmla="*/ 0 w 5346722"/>
              <a:gd name="connsiteY0" fmla="*/ 25400 h 6895818"/>
              <a:gd name="connsiteX1" fmla="*/ 2393950 w 5346722"/>
              <a:gd name="connsiteY1" fmla="*/ 0 h 6895818"/>
              <a:gd name="connsiteX2" fmla="*/ 5346700 w 5346722"/>
              <a:gd name="connsiteY2" fmla="*/ 6883400 h 6895818"/>
              <a:gd name="connsiteX3" fmla="*/ 44450 w 5346722"/>
              <a:gd name="connsiteY3" fmla="*/ 6870700 h 6895818"/>
              <a:gd name="connsiteX4" fmla="*/ 0 w 5346722"/>
              <a:gd name="connsiteY4" fmla="*/ 25400 h 6895818"/>
              <a:gd name="connsiteX0" fmla="*/ 0 w 5334022"/>
              <a:gd name="connsiteY0" fmla="*/ 5060 h 6900878"/>
              <a:gd name="connsiteX1" fmla="*/ 2381250 w 5334022"/>
              <a:gd name="connsiteY1" fmla="*/ 5060 h 6900878"/>
              <a:gd name="connsiteX2" fmla="*/ 5334000 w 5334022"/>
              <a:gd name="connsiteY2" fmla="*/ 6888460 h 6900878"/>
              <a:gd name="connsiteX3" fmla="*/ 31750 w 5334022"/>
              <a:gd name="connsiteY3" fmla="*/ 6875760 h 6900878"/>
              <a:gd name="connsiteX4" fmla="*/ 0 w 5334022"/>
              <a:gd name="connsiteY4" fmla="*/ 5060 h 6900878"/>
              <a:gd name="connsiteX0" fmla="*/ 0 w 5334022"/>
              <a:gd name="connsiteY0" fmla="*/ 5060 h 6900878"/>
              <a:gd name="connsiteX1" fmla="*/ 2381250 w 5334022"/>
              <a:gd name="connsiteY1" fmla="*/ 5060 h 6900878"/>
              <a:gd name="connsiteX2" fmla="*/ 5334000 w 5334022"/>
              <a:gd name="connsiteY2" fmla="*/ 6888460 h 6900878"/>
              <a:gd name="connsiteX3" fmla="*/ 31750 w 5334022"/>
              <a:gd name="connsiteY3" fmla="*/ 6875760 h 6900878"/>
              <a:gd name="connsiteX4" fmla="*/ 0 w 5334022"/>
              <a:gd name="connsiteY4" fmla="*/ 5060 h 6900878"/>
              <a:gd name="connsiteX0" fmla="*/ 0 w 5334022"/>
              <a:gd name="connsiteY0" fmla="*/ 5060 h 6900878"/>
              <a:gd name="connsiteX1" fmla="*/ 2381250 w 5334022"/>
              <a:gd name="connsiteY1" fmla="*/ 5060 h 6900878"/>
              <a:gd name="connsiteX2" fmla="*/ 5334000 w 5334022"/>
              <a:gd name="connsiteY2" fmla="*/ 6888460 h 6900878"/>
              <a:gd name="connsiteX3" fmla="*/ 31750 w 5334022"/>
              <a:gd name="connsiteY3" fmla="*/ 6875760 h 6900878"/>
              <a:gd name="connsiteX4" fmla="*/ 0 w 5334022"/>
              <a:gd name="connsiteY4" fmla="*/ 5060 h 6900878"/>
              <a:gd name="connsiteX0" fmla="*/ 0 w 5334022"/>
              <a:gd name="connsiteY0" fmla="*/ 5060 h 6900878"/>
              <a:gd name="connsiteX1" fmla="*/ 2381250 w 5334022"/>
              <a:gd name="connsiteY1" fmla="*/ 5060 h 6900878"/>
              <a:gd name="connsiteX2" fmla="*/ 5334000 w 5334022"/>
              <a:gd name="connsiteY2" fmla="*/ 6888460 h 6900878"/>
              <a:gd name="connsiteX3" fmla="*/ 31750 w 5334022"/>
              <a:gd name="connsiteY3" fmla="*/ 6875760 h 6900878"/>
              <a:gd name="connsiteX4" fmla="*/ 0 w 5334022"/>
              <a:gd name="connsiteY4" fmla="*/ 5060 h 69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22" h="6900878">
                <a:moveTo>
                  <a:pt x="0" y="5060"/>
                </a:moveTo>
                <a:cubicBezTo>
                  <a:pt x="10583" y="-9757"/>
                  <a:pt x="2374900" y="13527"/>
                  <a:pt x="2381250" y="5060"/>
                </a:cubicBezTo>
                <a:cubicBezTo>
                  <a:pt x="2362200" y="60093"/>
                  <a:pt x="1612900" y="4588276"/>
                  <a:pt x="5334000" y="6888460"/>
                </a:cubicBezTo>
                <a:cubicBezTo>
                  <a:pt x="5346700" y="6915344"/>
                  <a:pt x="25400" y="6892693"/>
                  <a:pt x="31750" y="6875760"/>
                </a:cubicBezTo>
                <a:cubicBezTo>
                  <a:pt x="12700" y="6871527"/>
                  <a:pt x="14817" y="-18223"/>
                  <a:pt x="0" y="506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3C786C89-C143-5B0E-7915-875937FD6564}"/>
              </a:ext>
            </a:extLst>
          </p:cNvPr>
          <p:cNvSpPr/>
          <p:nvPr userDrawn="1"/>
        </p:nvSpPr>
        <p:spPr>
          <a:xfrm>
            <a:off x="8430693" y="-1284070"/>
            <a:ext cx="6665078" cy="8917832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92BF20"/>
              </a:gs>
              <a:gs pos="100000">
                <a:srgbClr val="25242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9A9D7127-9CCF-E531-698D-516EA61F2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340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50D50F-A7B3-DD9D-F901-104C87C40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0" y="1709738"/>
            <a:ext cx="53530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3712CC-D3CC-8ED3-D232-70B506DA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4400" y="4589463"/>
            <a:ext cx="53530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jdelijke aanduiding voor dianummer 9">
            <a:extLst>
              <a:ext uri="{FF2B5EF4-FFF2-40B4-BE49-F238E27FC236}">
                <a16:creationId xmlns:a16="http://schemas.microsoft.com/office/drawing/2014/main" id="{F3C22679-83A4-1217-7B3C-9DD56F9B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7B2F9D6E-DED0-CB9F-81B6-F29822A31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219101" y="-1448312"/>
            <a:ext cx="6845201" cy="11154621"/>
          </a:xfrm>
          <a:custGeom>
            <a:avLst/>
            <a:gdLst>
              <a:gd name="connsiteX0" fmla="*/ 2175642 w 4351284"/>
              <a:gd name="connsiteY0" fmla="*/ 0 h 4351284"/>
              <a:gd name="connsiteX1" fmla="*/ 4351284 w 4351284"/>
              <a:gd name="connsiteY1" fmla="*/ 2175642 h 4351284"/>
              <a:gd name="connsiteX2" fmla="*/ 2175642 w 4351284"/>
              <a:gd name="connsiteY2" fmla="*/ 4351284 h 4351284"/>
              <a:gd name="connsiteX3" fmla="*/ 0 w 4351284"/>
              <a:gd name="connsiteY3" fmla="*/ 2175642 h 4351284"/>
              <a:gd name="connsiteX4" fmla="*/ 2175642 w 4351284"/>
              <a:gd name="connsiteY4" fmla="*/ 0 h 4351284"/>
              <a:gd name="connsiteX0" fmla="*/ 854625 w 4639365"/>
              <a:gd name="connsiteY0" fmla="*/ 0 h 6171320"/>
              <a:gd name="connsiteX1" fmla="*/ 4603839 w 4639365"/>
              <a:gd name="connsiteY1" fmla="*/ 3995678 h 6171320"/>
              <a:gd name="connsiteX2" fmla="*/ 2428197 w 4639365"/>
              <a:gd name="connsiteY2" fmla="*/ 6171320 h 6171320"/>
              <a:gd name="connsiteX3" fmla="*/ 252555 w 4639365"/>
              <a:gd name="connsiteY3" fmla="*/ 3995678 h 6171320"/>
              <a:gd name="connsiteX4" fmla="*/ 854625 w 4639365"/>
              <a:gd name="connsiteY4" fmla="*/ 0 h 6171320"/>
              <a:gd name="connsiteX0" fmla="*/ 719988 w 4357049"/>
              <a:gd name="connsiteY0" fmla="*/ 6421 h 6177741"/>
              <a:gd name="connsiteX1" fmla="*/ 4317532 w 4357049"/>
              <a:gd name="connsiteY1" fmla="*/ 3148958 h 6177741"/>
              <a:gd name="connsiteX2" fmla="*/ 2293560 w 4357049"/>
              <a:gd name="connsiteY2" fmla="*/ 6177741 h 6177741"/>
              <a:gd name="connsiteX3" fmla="*/ 117918 w 4357049"/>
              <a:gd name="connsiteY3" fmla="*/ 4002099 h 6177741"/>
              <a:gd name="connsiteX4" fmla="*/ 719988 w 4357049"/>
              <a:gd name="connsiteY4" fmla="*/ 6421 h 6177741"/>
              <a:gd name="connsiteX0" fmla="*/ 644364 w 4281425"/>
              <a:gd name="connsiteY0" fmla="*/ 15863 h 6187183"/>
              <a:gd name="connsiteX1" fmla="*/ 4241908 w 4281425"/>
              <a:gd name="connsiteY1" fmla="*/ 3158400 h 6187183"/>
              <a:gd name="connsiteX2" fmla="*/ 2217936 w 4281425"/>
              <a:gd name="connsiteY2" fmla="*/ 6187183 h 6187183"/>
              <a:gd name="connsiteX3" fmla="*/ 137088 w 4281425"/>
              <a:gd name="connsiteY3" fmla="*/ 4542385 h 6187183"/>
              <a:gd name="connsiteX4" fmla="*/ 644364 w 4281425"/>
              <a:gd name="connsiteY4" fmla="*/ 15863 h 6187183"/>
              <a:gd name="connsiteX0" fmla="*/ 760920 w 4783308"/>
              <a:gd name="connsiteY0" fmla="*/ 17538 h 7667637"/>
              <a:gd name="connsiteX1" fmla="*/ 4358464 w 4783308"/>
              <a:gd name="connsiteY1" fmla="*/ 3160075 h 7667637"/>
              <a:gd name="connsiteX2" fmla="*/ 3908064 w 4783308"/>
              <a:gd name="connsiteY2" fmla="*/ 7667637 h 7667637"/>
              <a:gd name="connsiteX3" fmla="*/ 253644 w 4783308"/>
              <a:gd name="connsiteY3" fmla="*/ 4544060 h 7667637"/>
              <a:gd name="connsiteX4" fmla="*/ 760920 w 4783308"/>
              <a:gd name="connsiteY4" fmla="*/ 17538 h 7667637"/>
              <a:gd name="connsiteX0" fmla="*/ 760920 w 4534576"/>
              <a:gd name="connsiteY0" fmla="*/ 17538 h 7667637"/>
              <a:gd name="connsiteX1" fmla="*/ 4358464 w 4534576"/>
              <a:gd name="connsiteY1" fmla="*/ 3160075 h 7667637"/>
              <a:gd name="connsiteX2" fmla="*/ 3908064 w 4534576"/>
              <a:gd name="connsiteY2" fmla="*/ 7667637 h 7667637"/>
              <a:gd name="connsiteX3" fmla="*/ 253644 w 4534576"/>
              <a:gd name="connsiteY3" fmla="*/ 4544060 h 7667637"/>
              <a:gd name="connsiteX4" fmla="*/ 760920 w 4534576"/>
              <a:gd name="connsiteY4" fmla="*/ 17538 h 7667637"/>
              <a:gd name="connsiteX0" fmla="*/ 760920 w 4534576"/>
              <a:gd name="connsiteY0" fmla="*/ 17538 h 7667780"/>
              <a:gd name="connsiteX1" fmla="*/ 4358464 w 4534576"/>
              <a:gd name="connsiteY1" fmla="*/ 3160075 h 7667780"/>
              <a:gd name="connsiteX2" fmla="*/ 3908064 w 4534576"/>
              <a:gd name="connsiteY2" fmla="*/ 7667637 h 7667780"/>
              <a:gd name="connsiteX3" fmla="*/ 253644 w 4534576"/>
              <a:gd name="connsiteY3" fmla="*/ 4544060 h 7667780"/>
              <a:gd name="connsiteX4" fmla="*/ 760920 w 4534576"/>
              <a:gd name="connsiteY4" fmla="*/ 17538 h 7667780"/>
              <a:gd name="connsiteX0" fmla="*/ 748405 w 4542336"/>
              <a:gd name="connsiteY0" fmla="*/ 17418 h 7686619"/>
              <a:gd name="connsiteX1" fmla="*/ 4364907 w 4542336"/>
              <a:gd name="connsiteY1" fmla="*/ 3178914 h 7686619"/>
              <a:gd name="connsiteX2" fmla="*/ 3914507 w 4542336"/>
              <a:gd name="connsiteY2" fmla="*/ 7686476 h 7686619"/>
              <a:gd name="connsiteX3" fmla="*/ 260087 w 4542336"/>
              <a:gd name="connsiteY3" fmla="*/ 4562899 h 7686619"/>
              <a:gd name="connsiteX4" fmla="*/ 748405 w 4542336"/>
              <a:gd name="connsiteY4" fmla="*/ 17418 h 7686619"/>
              <a:gd name="connsiteX0" fmla="*/ 657314 w 4451245"/>
              <a:gd name="connsiteY0" fmla="*/ 2314 h 7671515"/>
              <a:gd name="connsiteX1" fmla="*/ 4273816 w 4451245"/>
              <a:gd name="connsiteY1" fmla="*/ 3163810 h 7671515"/>
              <a:gd name="connsiteX2" fmla="*/ 3823416 w 4451245"/>
              <a:gd name="connsiteY2" fmla="*/ 7671372 h 7671515"/>
              <a:gd name="connsiteX3" fmla="*/ 168996 w 4451245"/>
              <a:gd name="connsiteY3" fmla="*/ 4547795 h 7671515"/>
              <a:gd name="connsiteX4" fmla="*/ 657314 w 4451245"/>
              <a:gd name="connsiteY4" fmla="*/ 2314 h 7671515"/>
              <a:gd name="connsiteX0" fmla="*/ 657314 w 4653981"/>
              <a:gd name="connsiteY0" fmla="*/ 4070 h 7673271"/>
              <a:gd name="connsiteX1" fmla="*/ 4273816 w 4653981"/>
              <a:gd name="connsiteY1" fmla="*/ 3165566 h 7673271"/>
              <a:gd name="connsiteX2" fmla="*/ 3823416 w 4653981"/>
              <a:gd name="connsiteY2" fmla="*/ 7673128 h 7673271"/>
              <a:gd name="connsiteX3" fmla="*/ 168996 w 4653981"/>
              <a:gd name="connsiteY3" fmla="*/ 4549551 h 7673271"/>
              <a:gd name="connsiteX4" fmla="*/ 657314 w 4653981"/>
              <a:gd name="connsiteY4" fmla="*/ 4070 h 7673271"/>
              <a:gd name="connsiteX0" fmla="*/ 712273 w 4708940"/>
              <a:gd name="connsiteY0" fmla="*/ 4070 h 7673470"/>
              <a:gd name="connsiteX1" fmla="*/ 4328775 w 4708940"/>
              <a:gd name="connsiteY1" fmla="*/ 3165566 h 7673470"/>
              <a:gd name="connsiteX2" fmla="*/ 3878375 w 4708940"/>
              <a:gd name="connsiteY2" fmla="*/ 7673128 h 7673470"/>
              <a:gd name="connsiteX3" fmla="*/ 223955 w 4708940"/>
              <a:gd name="connsiteY3" fmla="*/ 4549551 h 7673470"/>
              <a:gd name="connsiteX4" fmla="*/ 712273 w 4708940"/>
              <a:gd name="connsiteY4" fmla="*/ 4070 h 767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8940" h="7673470">
                <a:moveTo>
                  <a:pt x="712273" y="4070"/>
                </a:moveTo>
                <a:cubicBezTo>
                  <a:pt x="865566" y="-74925"/>
                  <a:pt x="3327123" y="996331"/>
                  <a:pt x="4328775" y="3165566"/>
                </a:cubicBezTo>
                <a:cubicBezTo>
                  <a:pt x="5330427" y="5334801"/>
                  <a:pt x="4056179" y="7521458"/>
                  <a:pt x="3878375" y="7673128"/>
                </a:cubicBezTo>
                <a:cubicBezTo>
                  <a:pt x="3605777" y="7692087"/>
                  <a:pt x="884350" y="6927331"/>
                  <a:pt x="223955" y="4549551"/>
                </a:cubicBezTo>
                <a:cubicBezTo>
                  <a:pt x="-436440" y="2171771"/>
                  <a:pt x="558980" y="83065"/>
                  <a:pt x="712273" y="407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4" name="Afbeelding 3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B52509EC-F0EC-95B8-1CE0-CBEEB6CE20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46008" y="290236"/>
            <a:ext cx="1004539" cy="292100"/>
          </a:xfrm>
          <a:prstGeom prst="rect">
            <a:avLst/>
          </a:prstGeom>
        </p:spPr>
      </p:pic>
      <p:sp>
        <p:nvSpPr>
          <p:cNvPr id="7" name="Ovaal 3">
            <a:extLst>
              <a:ext uri="{FF2B5EF4-FFF2-40B4-BE49-F238E27FC236}">
                <a16:creationId xmlns:a16="http://schemas.microsoft.com/office/drawing/2014/main" id="{7911672C-1FE4-A8CC-2A69-B4E64FEA13A2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92BF20"/>
                </a:gs>
                <a:gs pos="100000">
                  <a:srgbClr val="252421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3">
            <a:extLst>
              <a:ext uri="{FF2B5EF4-FFF2-40B4-BE49-F238E27FC236}">
                <a16:creationId xmlns:a16="http://schemas.microsoft.com/office/drawing/2014/main" id="{719E0830-5EDC-23B5-323E-1D2E8BCA04CD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92BF20"/>
              </a:gs>
              <a:gs pos="99000">
                <a:srgbClr val="25242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8558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71B3B-3F04-AC10-F528-A7BD4D9B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9">
            <a:extLst>
              <a:ext uri="{FF2B5EF4-FFF2-40B4-BE49-F238E27FC236}">
                <a16:creationId xmlns:a16="http://schemas.microsoft.com/office/drawing/2014/main" id="{AF339A0F-5430-5265-3F99-F6D13B6E55A8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17DDA1-B3CB-F64D-9810-8A92F5EE765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ED288F6-6D0C-CA81-83A2-09B1AF3C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5425932" cy="4246701"/>
          </a:xfrm>
        </p:spPr>
        <p:txBody>
          <a:bodyPr anchor="t"/>
          <a:lstStyle>
            <a:lvl1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1pPr>
            <a:lvl2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2pPr>
            <a:lvl3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3pPr>
            <a:lvl4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4pPr>
            <a:lvl5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3" name="Afbeelding 2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4CC43121-BA69-2902-6706-2AAB1CA769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  <p:sp>
        <p:nvSpPr>
          <p:cNvPr id="8" name="Ovaal 3">
            <a:extLst>
              <a:ext uri="{FF2B5EF4-FFF2-40B4-BE49-F238E27FC236}">
                <a16:creationId xmlns:a16="http://schemas.microsoft.com/office/drawing/2014/main" id="{17A0FEA5-C899-7CE2-4FD0-4A11713C22A2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92BF20"/>
                </a:gs>
                <a:gs pos="100000">
                  <a:srgbClr val="252421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3">
            <a:extLst>
              <a:ext uri="{FF2B5EF4-FFF2-40B4-BE49-F238E27FC236}">
                <a16:creationId xmlns:a16="http://schemas.microsoft.com/office/drawing/2014/main" id="{08EE2F01-412C-CCF5-0AEA-9195420BE1A4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92BF20"/>
              </a:gs>
              <a:gs pos="99000">
                <a:srgbClr val="25242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6045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9B922-DED9-469D-4462-1D996222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5126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DB706F5-F637-76A3-D0CF-697535C9A0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0F59184-77FA-2644-062E-E76594971C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914400"/>
            <a:ext cx="10515600" cy="522763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6" name="Afbeelding 5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373DCDC4-00B9-3FF1-84A3-CB8F512F7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  <p:sp>
        <p:nvSpPr>
          <p:cNvPr id="8" name="Ovaal 3">
            <a:extLst>
              <a:ext uri="{FF2B5EF4-FFF2-40B4-BE49-F238E27FC236}">
                <a16:creationId xmlns:a16="http://schemas.microsoft.com/office/drawing/2014/main" id="{BF78B36E-14B6-2D2E-E146-284EA81F2A91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92BF20"/>
                </a:gs>
                <a:gs pos="100000">
                  <a:srgbClr val="252421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3">
            <a:extLst>
              <a:ext uri="{FF2B5EF4-FFF2-40B4-BE49-F238E27FC236}">
                <a16:creationId xmlns:a16="http://schemas.microsoft.com/office/drawing/2014/main" id="{1A6799DD-7B80-C012-63B5-EE776862C2D4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92BF20"/>
              </a:gs>
              <a:gs pos="99000">
                <a:srgbClr val="25242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766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>
            <a:extLst>
              <a:ext uri="{FF2B5EF4-FFF2-40B4-BE49-F238E27FC236}">
                <a16:creationId xmlns:a16="http://schemas.microsoft.com/office/drawing/2014/main" id="{CA0DE01D-FB9D-E48E-D593-895AC0A5D1A5}"/>
              </a:ext>
            </a:extLst>
          </p:cNvPr>
          <p:cNvSpPr/>
          <p:nvPr userDrawn="1"/>
        </p:nvSpPr>
        <p:spPr>
          <a:xfrm rot="20283636">
            <a:off x="9983062" y="5734152"/>
            <a:ext cx="1632959" cy="2184888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92BF20"/>
                </a:gs>
                <a:gs pos="100000">
                  <a:srgbClr val="252421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071B3B-3F04-AC10-F528-A7BD4D9B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ED288F6-6D0C-CA81-83A2-09B1AF3C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05012"/>
            <a:ext cx="10515599" cy="4226823"/>
          </a:xfrm>
        </p:spPr>
        <p:txBody>
          <a:bodyPr anchor="t"/>
          <a:lstStyle>
            <a:lvl1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1pPr>
            <a:lvl2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2pPr>
            <a:lvl3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3pPr>
            <a:lvl4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4pPr>
            <a:lvl5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Ovaal 3">
            <a:extLst>
              <a:ext uri="{FF2B5EF4-FFF2-40B4-BE49-F238E27FC236}">
                <a16:creationId xmlns:a16="http://schemas.microsoft.com/office/drawing/2014/main" id="{0FB35E83-2CB5-A1F3-F9E1-515AB69C1F6C}"/>
              </a:ext>
            </a:extLst>
          </p:cNvPr>
          <p:cNvSpPr/>
          <p:nvPr userDrawn="1"/>
        </p:nvSpPr>
        <p:spPr>
          <a:xfrm>
            <a:off x="10795881" y="5130821"/>
            <a:ext cx="1632959" cy="2184888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92BF20"/>
              </a:gs>
              <a:gs pos="99000">
                <a:srgbClr val="25242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9">
            <a:extLst>
              <a:ext uri="{FF2B5EF4-FFF2-40B4-BE49-F238E27FC236}">
                <a16:creationId xmlns:a16="http://schemas.microsoft.com/office/drawing/2014/main" id="{AF339A0F-5430-5265-3F99-F6D13B6E55A8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17DDA1-B3CB-F64D-9810-8A92F5EE7656}" type="slidenum">
              <a:rPr lang="nl-NL" smtClean="0">
                <a:solidFill>
                  <a:schemeClr val="bg1"/>
                </a:solidFill>
              </a:rPr>
              <a:pPr/>
              <a:t>‹nr.›</a:t>
            </a:fld>
            <a:endParaRPr lang="nl-NL">
              <a:solidFill>
                <a:schemeClr val="bg1"/>
              </a:solidFill>
            </a:endParaRPr>
          </a:p>
        </p:txBody>
      </p:sp>
      <p:pic>
        <p:nvPicPr>
          <p:cNvPr id="5" name="Afbeelding 4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40D8D12D-D133-3306-DC46-400FCB6CA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40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ef">
    <p:bg>
      <p:bgPr>
        <a:gradFill>
          <a:gsLst>
            <a:gs pos="0">
              <a:srgbClr val="252421"/>
            </a:gs>
            <a:gs pos="99000">
              <a:srgbClr val="92BF2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00E1-2FFE-E162-D24B-2EBC70D6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9688592-7E19-2D25-6F47-06AE95665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17DDA1-B3CB-F64D-9810-8A92F5EE765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D42487F-B6AD-5DE4-4C24-D973A4FE4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 descr="Afbeelding met Graphics, Lettertype, logo, symbool&#10;&#10;Automatisch gegenereerde beschrijving">
            <a:extLst>
              <a:ext uri="{FF2B5EF4-FFF2-40B4-BE49-F238E27FC236}">
                <a16:creationId xmlns:a16="http://schemas.microsoft.com/office/drawing/2014/main" id="{30B26D85-26F3-F5C1-A319-9B97A9E6A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7" y="6392862"/>
            <a:ext cx="1004539" cy="292100"/>
          </a:xfrm>
          <a:prstGeom prst="rect">
            <a:avLst/>
          </a:prstGeom>
        </p:spPr>
      </p:pic>
      <p:sp>
        <p:nvSpPr>
          <p:cNvPr id="7" name="Ovaal 3">
            <a:extLst>
              <a:ext uri="{FF2B5EF4-FFF2-40B4-BE49-F238E27FC236}">
                <a16:creationId xmlns:a16="http://schemas.microsoft.com/office/drawing/2014/main" id="{CF2D8EB7-4598-34A9-2AF5-1C6CC2DAB26B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3">
            <a:extLst>
              <a:ext uri="{FF2B5EF4-FFF2-40B4-BE49-F238E27FC236}">
                <a16:creationId xmlns:a16="http://schemas.microsoft.com/office/drawing/2014/main" id="{6C425584-40CD-3646-E266-996AF3CEFDCA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207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71B3B-3F04-AC10-F528-A7BD4D9B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9">
            <a:extLst>
              <a:ext uri="{FF2B5EF4-FFF2-40B4-BE49-F238E27FC236}">
                <a16:creationId xmlns:a16="http://schemas.microsoft.com/office/drawing/2014/main" id="{AF339A0F-5430-5265-3F99-F6D13B6E55A8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17DDA1-B3CB-F64D-9810-8A92F5EE765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ED288F6-6D0C-CA81-83A2-09B1AF3C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5425932" cy="4246701"/>
          </a:xfrm>
        </p:spPr>
        <p:txBody>
          <a:bodyPr anchor="t"/>
          <a:lstStyle>
            <a:lvl1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1pPr>
            <a:lvl2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2pPr>
            <a:lvl3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3pPr>
            <a:lvl4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4pPr>
            <a:lvl5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3" name="Afbeelding 2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4CC43121-BA69-2902-6706-2AAB1CA769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B3E1F809-94C1-ABD0-529C-137641CC57EF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solidFill>
              <a:srgbClr val="92BF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3">
            <a:extLst>
              <a:ext uri="{FF2B5EF4-FFF2-40B4-BE49-F238E27FC236}">
                <a16:creationId xmlns:a16="http://schemas.microsoft.com/office/drawing/2014/main" id="{190EB9EE-F5EF-9A6B-A71D-F492F4062A99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solidFill>
            <a:srgbClr val="92BF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5566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9">
            <a:extLst>
              <a:ext uri="{FF2B5EF4-FFF2-40B4-BE49-F238E27FC236}">
                <a16:creationId xmlns:a16="http://schemas.microsoft.com/office/drawing/2014/main" id="{70826AB5-6FBE-A4DD-A6C1-CEB09FD06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afbeelding 1">
            <a:extLst>
              <a:ext uri="{FF2B5EF4-FFF2-40B4-BE49-F238E27FC236}">
                <a16:creationId xmlns:a16="http://schemas.microsoft.com/office/drawing/2014/main" id="{3A17EC78-5795-30EE-0DE4-B0411241AA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205052" cy="5295900"/>
          </a:xfrm>
          <a:custGeom>
            <a:avLst/>
            <a:gdLst>
              <a:gd name="connsiteX0" fmla="*/ 0 w 12192001"/>
              <a:gd name="connsiteY0" fmla="*/ 0 h 5295900"/>
              <a:gd name="connsiteX1" fmla="*/ 6096001 w 12192001"/>
              <a:gd name="connsiteY1" fmla="*/ 0 h 5295900"/>
              <a:gd name="connsiteX2" fmla="*/ 12192002 w 12192001"/>
              <a:gd name="connsiteY2" fmla="*/ 2647950 h 5295900"/>
              <a:gd name="connsiteX3" fmla="*/ 6096001 w 12192001"/>
              <a:gd name="connsiteY3" fmla="*/ 5295900 h 5295900"/>
              <a:gd name="connsiteX4" fmla="*/ 0 w 12192001"/>
              <a:gd name="connsiteY4" fmla="*/ 5295900 h 5295900"/>
              <a:gd name="connsiteX5" fmla="*/ 0 w 12192001"/>
              <a:gd name="connsiteY5" fmla="*/ 0 h 5295900"/>
              <a:gd name="connsiteX0" fmla="*/ 0 w 12335682"/>
              <a:gd name="connsiteY0" fmla="*/ 0 h 5295900"/>
              <a:gd name="connsiteX1" fmla="*/ 8801101 w 12335682"/>
              <a:gd name="connsiteY1" fmla="*/ 12700 h 5295900"/>
              <a:gd name="connsiteX2" fmla="*/ 12192002 w 12335682"/>
              <a:gd name="connsiteY2" fmla="*/ 2647950 h 5295900"/>
              <a:gd name="connsiteX3" fmla="*/ 6096001 w 12335682"/>
              <a:gd name="connsiteY3" fmla="*/ 5295900 h 5295900"/>
              <a:gd name="connsiteX4" fmla="*/ 0 w 12335682"/>
              <a:gd name="connsiteY4" fmla="*/ 5295900 h 5295900"/>
              <a:gd name="connsiteX5" fmla="*/ 0 w 12335682"/>
              <a:gd name="connsiteY5" fmla="*/ 0 h 5295900"/>
              <a:gd name="connsiteX0" fmla="*/ 0 w 12192392"/>
              <a:gd name="connsiteY0" fmla="*/ 0 h 5295900"/>
              <a:gd name="connsiteX1" fmla="*/ 8801101 w 12192392"/>
              <a:gd name="connsiteY1" fmla="*/ 12700 h 5295900"/>
              <a:gd name="connsiteX2" fmla="*/ 12192002 w 12192392"/>
              <a:gd name="connsiteY2" fmla="*/ 2647950 h 5295900"/>
              <a:gd name="connsiteX3" fmla="*/ 6096001 w 12192392"/>
              <a:gd name="connsiteY3" fmla="*/ 5295900 h 5295900"/>
              <a:gd name="connsiteX4" fmla="*/ 0 w 12192392"/>
              <a:gd name="connsiteY4" fmla="*/ 5295900 h 5295900"/>
              <a:gd name="connsiteX5" fmla="*/ 0 w 12192392"/>
              <a:gd name="connsiteY5" fmla="*/ 0 h 5295900"/>
              <a:gd name="connsiteX0" fmla="*/ 0 w 12192392"/>
              <a:gd name="connsiteY0" fmla="*/ 0 h 5295900"/>
              <a:gd name="connsiteX1" fmla="*/ 8801101 w 12192392"/>
              <a:gd name="connsiteY1" fmla="*/ 12700 h 5295900"/>
              <a:gd name="connsiteX2" fmla="*/ 12192002 w 12192392"/>
              <a:gd name="connsiteY2" fmla="*/ 3244850 h 5295900"/>
              <a:gd name="connsiteX3" fmla="*/ 6096001 w 12192392"/>
              <a:gd name="connsiteY3" fmla="*/ 5295900 h 5295900"/>
              <a:gd name="connsiteX4" fmla="*/ 0 w 12192392"/>
              <a:gd name="connsiteY4" fmla="*/ 5295900 h 5295900"/>
              <a:gd name="connsiteX5" fmla="*/ 0 w 12192392"/>
              <a:gd name="connsiteY5" fmla="*/ 0 h 5295900"/>
              <a:gd name="connsiteX0" fmla="*/ 0 w 12192392"/>
              <a:gd name="connsiteY0" fmla="*/ 0 h 5295900"/>
              <a:gd name="connsiteX1" fmla="*/ 8801101 w 12192392"/>
              <a:gd name="connsiteY1" fmla="*/ 12700 h 5295900"/>
              <a:gd name="connsiteX2" fmla="*/ 12192002 w 12192392"/>
              <a:gd name="connsiteY2" fmla="*/ 3244850 h 5295900"/>
              <a:gd name="connsiteX3" fmla="*/ 6096001 w 12192392"/>
              <a:gd name="connsiteY3" fmla="*/ 5295900 h 5295900"/>
              <a:gd name="connsiteX4" fmla="*/ 0 w 12192392"/>
              <a:gd name="connsiteY4" fmla="*/ 5295900 h 5295900"/>
              <a:gd name="connsiteX5" fmla="*/ 0 w 12192392"/>
              <a:gd name="connsiteY5" fmla="*/ 0 h 5295900"/>
              <a:gd name="connsiteX0" fmla="*/ 0 w 12192392"/>
              <a:gd name="connsiteY0" fmla="*/ 0 h 5295900"/>
              <a:gd name="connsiteX1" fmla="*/ 8801101 w 12192392"/>
              <a:gd name="connsiteY1" fmla="*/ 12700 h 5295900"/>
              <a:gd name="connsiteX2" fmla="*/ 12192002 w 12192392"/>
              <a:gd name="connsiteY2" fmla="*/ 3244850 h 5295900"/>
              <a:gd name="connsiteX3" fmla="*/ 6096001 w 12192392"/>
              <a:gd name="connsiteY3" fmla="*/ 5295900 h 5295900"/>
              <a:gd name="connsiteX4" fmla="*/ 0 w 12192392"/>
              <a:gd name="connsiteY4" fmla="*/ 5295900 h 5295900"/>
              <a:gd name="connsiteX5" fmla="*/ 0 w 12192392"/>
              <a:gd name="connsiteY5" fmla="*/ 0 h 5295900"/>
              <a:gd name="connsiteX0" fmla="*/ 0 w 12205052"/>
              <a:gd name="connsiteY0" fmla="*/ 0 h 5295900"/>
              <a:gd name="connsiteX1" fmla="*/ 8801101 w 12205052"/>
              <a:gd name="connsiteY1" fmla="*/ 12700 h 5295900"/>
              <a:gd name="connsiteX2" fmla="*/ 12204702 w 12205052"/>
              <a:gd name="connsiteY2" fmla="*/ 3244850 h 5295900"/>
              <a:gd name="connsiteX3" fmla="*/ 6096001 w 12205052"/>
              <a:gd name="connsiteY3" fmla="*/ 5295900 h 5295900"/>
              <a:gd name="connsiteX4" fmla="*/ 0 w 12205052"/>
              <a:gd name="connsiteY4" fmla="*/ 5295900 h 5295900"/>
              <a:gd name="connsiteX5" fmla="*/ 0 w 12205052"/>
              <a:gd name="connsiteY5" fmla="*/ 0 h 5295900"/>
              <a:gd name="connsiteX0" fmla="*/ 0 w 12205052"/>
              <a:gd name="connsiteY0" fmla="*/ 0 h 5296127"/>
              <a:gd name="connsiteX1" fmla="*/ 8801101 w 12205052"/>
              <a:gd name="connsiteY1" fmla="*/ 12700 h 5296127"/>
              <a:gd name="connsiteX2" fmla="*/ 12204702 w 12205052"/>
              <a:gd name="connsiteY2" fmla="*/ 3244850 h 5296127"/>
              <a:gd name="connsiteX3" fmla="*/ 6096001 w 12205052"/>
              <a:gd name="connsiteY3" fmla="*/ 5295900 h 5296127"/>
              <a:gd name="connsiteX4" fmla="*/ 0 w 12205052"/>
              <a:gd name="connsiteY4" fmla="*/ 5295900 h 5296127"/>
              <a:gd name="connsiteX5" fmla="*/ 0 w 12205052"/>
              <a:gd name="connsiteY5" fmla="*/ 0 h 5296127"/>
              <a:gd name="connsiteX0" fmla="*/ 0 w 12205052"/>
              <a:gd name="connsiteY0" fmla="*/ 0 h 5295900"/>
              <a:gd name="connsiteX1" fmla="*/ 8801101 w 12205052"/>
              <a:gd name="connsiteY1" fmla="*/ 12700 h 5295900"/>
              <a:gd name="connsiteX2" fmla="*/ 12204702 w 12205052"/>
              <a:gd name="connsiteY2" fmla="*/ 3244850 h 5295900"/>
              <a:gd name="connsiteX3" fmla="*/ 12192001 w 12205052"/>
              <a:gd name="connsiteY3" fmla="*/ 5283200 h 5295900"/>
              <a:gd name="connsiteX4" fmla="*/ 0 w 12205052"/>
              <a:gd name="connsiteY4" fmla="*/ 5295900 h 5295900"/>
              <a:gd name="connsiteX5" fmla="*/ 0 w 12205052"/>
              <a:gd name="connsiteY5" fmla="*/ 0 h 529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5052" h="5295900">
                <a:moveTo>
                  <a:pt x="0" y="0"/>
                </a:moveTo>
                <a:lnTo>
                  <a:pt x="8801101" y="12700"/>
                </a:lnTo>
                <a:cubicBezTo>
                  <a:pt x="12167829" y="12700"/>
                  <a:pt x="12211052" y="2694517"/>
                  <a:pt x="12204702" y="3244850"/>
                </a:cubicBezTo>
                <a:cubicBezTo>
                  <a:pt x="12185652" y="3210983"/>
                  <a:pt x="12167829" y="5308600"/>
                  <a:pt x="12192001" y="5283200"/>
                </a:cubicBezTo>
                <a:lnTo>
                  <a:pt x="0" y="5295900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023BEA1-EA8E-A310-6AEA-078BEBF0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5912"/>
            <a:ext cx="10515600" cy="746471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2" name="Afbeelding 1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17E1892D-EFF3-EBFD-4373-A80260B04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  <p:sp>
        <p:nvSpPr>
          <p:cNvPr id="8" name="Ovaal 3">
            <a:extLst>
              <a:ext uri="{FF2B5EF4-FFF2-40B4-BE49-F238E27FC236}">
                <a16:creationId xmlns:a16="http://schemas.microsoft.com/office/drawing/2014/main" id="{47941DD5-6716-4151-508E-5DF1551D60A3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gradFill>
              <a:gsLst>
                <a:gs pos="0">
                  <a:srgbClr val="92BF20"/>
                </a:gs>
                <a:gs pos="100000">
                  <a:srgbClr val="252421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3">
            <a:extLst>
              <a:ext uri="{FF2B5EF4-FFF2-40B4-BE49-F238E27FC236}">
                <a16:creationId xmlns:a16="http://schemas.microsoft.com/office/drawing/2014/main" id="{D4684E3C-7B5E-C5FF-F415-80ADC1F7771E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gradFill>
            <a:gsLst>
              <a:gs pos="0">
                <a:srgbClr val="92BF20"/>
              </a:gs>
              <a:gs pos="99000">
                <a:srgbClr val="25242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733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62">
            <a:extLst>
              <a:ext uri="{FF2B5EF4-FFF2-40B4-BE49-F238E27FC236}">
                <a16:creationId xmlns:a16="http://schemas.microsoft.com/office/drawing/2014/main" id="{6D74F09D-1489-64AC-3D0B-A845C4E5F7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52421"/>
              </a:gs>
              <a:gs pos="99000">
                <a:srgbClr val="92BF20"/>
              </a:gs>
            </a:gsLst>
            <a:lin ang="3000000" scaled="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Afbeelding 8" descr="Afbeelding met Graphics, Lettertype, logo, symbool&#10;&#10;Automatisch gegenereerde beschrijving">
            <a:extLst>
              <a:ext uri="{FF2B5EF4-FFF2-40B4-BE49-F238E27FC236}">
                <a16:creationId xmlns:a16="http://schemas.microsoft.com/office/drawing/2014/main" id="{611EADE1-3D6F-5B94-562C-DBD8B7BA78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5300" y="2908300"/>
            <a:ext cx="3581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977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met foto logo zwar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 rot="5400000" flipH="1">
            <a:off x="1119454" y="217753"/>
            <a:ext cx="55562" cy="7662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11"/>
          <p:cNvSpPr/>
          <p:nvPr/>
        </p:nvSpPr>
        <p:spPr>
          <a:xfrm rot="5400000" flipH="1">
            <a:off x="1119453" y="384441"/>
            <a:ext cx="55563" cy="7662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11"/>
          <p:cNvSpPr/>
          <p:nvPr/>
        </p:nvSpPr>
        <p:spPr>
          <a:xfrm rot="5400000" flipH="1">
            <a:off x="1119454" y="551128"/>
            <a:ext cx="55562" cy="7662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764118" y="2753248"/>
            <a:ext cx="10678583" cy="618067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9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2934" y="5645150"/>
            <a:ext cx="225636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7"/>
          <p:cNvSpPr>
            <a:spLocks noGrp="1"/>
          </p:cNvSpPr>
          <p:nvPr>
            <p:ph type="ctrTitle"/>
          </p:nvPr>
        </p:nvSpPr>
        <p:spPr>
          <a:xfrm>
            <a:off x="776818" y="1062541"/>
            <a:ext cx="10680700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081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met foto logo wi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 rot="5400000" flipH="1">
            <a:off x="1119454" y="217753"/>
            <a:ext cx="55562" cy="7662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11"/>
          <p:cNvSpPr/>
          <p:nvPr/>
        </p:nvSpPr>
        <p:spPr>
          <a:xfrm rot="5400000" flipH="1">
            <a:off x="1119453" y="384441"/>
            <a:ext cx="55563" cy="7662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38954" y="5649913"/>
            <a:ext cx="222432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/>
          <p:nvPr/>
        </p:nvSpPr>
        <p:spPr>
          <a:xfrm rot="5400000" flipH="1">
            <a:off x="1119454" y="551128"/>
            <a:ext cx="55562" cy="7662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764118" y="2753248"/>
            <a:ext cx="10678583" cy="618067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le 27"/>
          <p:cNvSpPr>
            <a:spLocks noGrp="1"/>
          </p:cNvSpPr>
          <p:nvPr>
            <p:ph type="ctrTitle"/>
          </p:nvPr>
        </p:nvSpPr>
        <p:spPr>
          <a:xfrm>
            <a:off x="776818" y="1062541"/>
            <a:ext cx="10680700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040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 rot="5400000" flipH="1">
            <a:off x="1119454" y="217753"/>
            <a:ext cx="55562" cy="7662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11"/>
          <p:cNvSpPr/>
          <p:nvPr/>
        </p:nvSpPr>
        <p:spPr>
          <a:xfrm rot="5400000" flipH="1">
            <a:off x="1119453" y="384441"/>
            <a:ext cx="55563" cy="7662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2934" y="5645150"/>
            <a:ext cx="225636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/>
          <p:nvPr/>
        </p:nvSpPr>
        <p:spPr>
          <a:xfrm rot="5400000" flipH="1">
            <a:off x="1119454" y="551128"/>
            <a:ext cx="55562" cy="7662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itle 27"/>
          <p:cNvSpPr>
            <a:spLocks noGrp="1"/>
          </p:cNvSpPr>
          <p:nvPr>
            <p:ph type="ctrTitle"/>
          </p:nvPr>
        </p:nvSpPr>
        <p:spPr>
          <a:xfrm>
            <a:off x="776818" y="1062541"/>
            <a:ext cx="10680700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764118" y="2753248"/>
            <a:ext cx="10678583" cy="6180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75653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11"/>
          <p:cNvSpPr>
            <a:spLocks noGrp="1"/>
          </p:cNvSpPr>
          <p:nvPr>
            <p:ph sz="quarter" idx="13"/>
          </p:nvPr>
        </p:nvSpPr>
        <p:spPr>
          <a:xfrm>
            <a:off x="764119" y="2412993"/>
            <a:ext cx="10678583" cy="3713171"/>
          </a:xfrm>
          <a:prstGeom prst="rect">
            <a:avLst/>
          </a:prstGeom>
        </p:spPr>
        <p:txBody>
          <a:bodyPr vert="horz" lIns="0" rIns="0"/>
          <a:lstStyle>
            <a:lvl1pPr marL="252000" indent="-252000">
              <a:lnSpc>
                <a:spcPts val="2400"/>
              </a:lnSpc>
              <a:buClrTx/>
              <a:buFont typeface="Arial"/>
              <a:buChar char="•"/>
              <a:defRPr sz="2400"/>
            </a:lvl1pPr>
            <a:lvl2pPr marL="504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2pPr>
            <a:lvl3pPr marL="756000" indent="-252000">
              <a:lnSpc>
                <a:spcPts val="2400"/>
              </a:lnSpc>
              <a:buClrTx/>
              <a:buFont typeface="Wingdings" charset="2"/>
              <a:buChar char="§"/>
              <a:defRPr sz="2400"/>
            </a:lvl3pPr>
            <a:lvl4pPr marL="1008000" indent="-252000">
              <a:lnSpc>
                <a:spcPts val="2400"/>
              </a:lnSpc>
              <a:buClrTx/>
              <a:buFont typeface="Arial"/>
              <a:buChar char="•"/>
              <a:defRPr sz="2400"/>
            </a:lvl4pPr>
            <a:lvl5pPr marL="1260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4118" y="493180"/>
            <a:ext cx="10678583" cy="1143000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lnSpc>
                <a:spcPts val="4200"/>
              </a:lnSpc>
              <a:defRPr sz="40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764118" y="1718715"/>
            <a:ext cx="10678583" cy="524933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764117" y="6356351"/>
            <a:ext cx="4722283" cy="365125"/>
          </a:xfrm>
        </p:spPr>
        <p:txBody>
          <a:bodyPr lIns="0" rIns="0"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r>
              <a:rPr lang="nl-NL"/>
              <a:t>Provincie Gelderland | </a:t>
            </a:r>
            <a:fld id="{2BE5F5D7-35F2-8045-9A03-8A17244D71DA}" type="datetime3">
              <a:rPr lang="nl-NL"/>
              <a:pPr>
                <a:defRPr/>
              </a:pPr>
              <a:t>26/11/25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fld id="{C15E2364-82A4-DE48-9B47-8D308C858E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170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11"/>
          <p:cNvSpPr>
            <a:spLocks noGrp="1"/>
          </p:cNvSpPr>
          <p:nvPr>
            <p:ph sz="quarter" idx="14"/>
          </p:nvPr>
        </p:nvSpPr>
        <p:spPr>
          <a:xfrm>
            <a:off x="764118" y="1930401"/>
            <a:ext cx="10678583" cy="4195763"/>
          </a:xfrm>
          <a:prstGeom prst="rect">
            <a:avLst/>
          </a:prstGeom>
        </p:spPr>
        <p:txBody>
          <a:bodyPr vert="horz" lIns="0" rIns="0"/>
          <a:lstStyle>
            <a:lvl1pPr marL="252000" indent="-252000">
              <a:lnSpc>
                <a:spcPts val="2400"/>
              </a:lnSpc>
              <a:buClrTx/>
              <a:buFont typeface="Arial"/>
              <a:buChar char="•"/>
              <a:defRPr sz="2400"/>
            </a:lvl1pPr>
            <a:lvl2pPr marL="504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2pPr>
            <a:lvl3pPr marL="756000" indent="-252000">
              <a:lnSpc>
                <a:spcPts val="2400"/>
              </a:lnSpc>
              <a:buClrTx/>
              <a:buFont typeface="Wingdings" charset="2"/>
              <a:buChar char="§"/>
              <a:defRPr sz="2400"/>
            </a:lvl3pPr>
            <a:lvl4pPr marL="1008000" indent="-252000">
              <a:lnSpc>
                <a:spcPts val="2400"/>
              </a:lnSpc>
              <a:buClrTx/>
              <a:buFont typeface="Arial"/>
              <a:buChar char="•"/>
              <a:defRPr sz="2400"/>
            </a:lvl4pPr>
            <a:lvl5pPr marL="1260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4118" y="493180"/>
            <a:ext cx="10678583" cy="1143000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lnSpc>
                <a:spcPts val="4200"/>
              </a:lnSpc>
              <a:defRPr sz="40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fld id="{5C607779-D8D7-3B4A-9FD2-C764F6A321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64117" y="6356351"/>
            <a:ext cx="4722283" cy="365125"/>
          </a:xfrm>
        </p:spPr>
        <p:txBody>
          <a:bodyPr lIns="0" rIns="0"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r>
              <a:rPr lang="nl-NL"/>
              <a:t>Provincie Gelderland | </a:t>
            </a:r>
            <a:fld id="{65810758-B8C2-2A40-8D66-9B278AB7EFE9}" type="datetime3">
              <a:rPr lang="nl-NL"/>
              <a:pPr>
                <a:defRPr/>
              </a:pPr>
              <a:t>26/11/25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673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5"/>
          </p:nvPr>
        </p:nvSpPr>
        <p:spPr>
          <a:xfrm>
            <a:off x="764118" y="2412993"/>
            <a:ext cx="10678583" cy="3713171"/>
          </a:xfrm>
          <a:prstGeom prst="rect">
            <a:avLst/>
          </a:prstGeom>
        </p:spPr>
        <p:txBody>
          <a:bodyPr vert="horz" lIns="0" rIns="0"/>
          <a:lstStyle>
            <a:lvl1pPr marL="0" indent="0">
              <a:lnSpc>
                <a:spcPts val="2400"/>
              </a:lnSpc>
              <a:buNone/>
              <a:defRPr sz="2400" baseline="0"/>
            </a:lvl1pPr>
          </a:lstStyle>
          <a:p>
            <a:pPr lvl="0"/>
            <a:r>
              <a:rPr lang="nl-NL" noProof="0"/>
              <a:t>Klik op het pictogram als u een grafiek wilt toevoegen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4118" y="493180"/>
            <a:ext cx="10678583" cy="1143000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lnSpc>
                <a:spcPts val="4200"/>
              </a:lnSpc>
              <a:defRPr sz="40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2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764118" y="1718715"/>
            <a:ext cx="10678583" cy="524933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fld id="{837BF88C-912F-4E48-B1D9-F670EAAACF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7"/>
          </p:nvPr>
        </p:nvSpPr>
        <p:spPr>
          <a:xfrm>
            <a:off x="764117" y="6356351"/>
            <a:ext cx="4722283" cy="365125"/>
          </a:xfrm>
        </p:spPr>
        <p:txBody>
          <a:bodyPr lIns="0" rIns="0"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r>
              <a:rPr lang="nl-NL"/>
              <a:t>Provincie Gelderland | </a:t>
            </a:r>
            <a:fld id="{B8D04DED-2B94-BF4D-B021-0F5A96058435}" type="datetime3">
              <a:rPr lang="nl-NL"/>
              <a:pPr>
                <a:defRPr/>
              </a:pPr>
              <a:t>26/11/25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290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logo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2934" y="5645150"/>
            <a:ext cx="225636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 rot="5400000" flipH="1">
            <a:off x="1119454" y="217753"/>
            <a:ext cx="55562" cy="7662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 rot="5400000" flipH="1">
            <a:off x="1119453" y="384441"/>
            <a:ext cx="55563" cy="7662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3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2934" y="5645150"/>
            <a:ext cx="225636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/>
          <p:nvPr userDrawn="1"/>
        </p:nvSpPr>
        <p:spPr>
          <a:xfrm rot="5400000" flipH="1">
            <a:off x="1119454" y="551128"/>
            <a:ext cx="55562" cy="7662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Title 27"/>
          <p:cNvSpPr>
            <a:spLocks noGrp="1"/>
          </p:cNvSpPr>
          <p:nvPr>
            <p:ph type="ctrTitle"/>
          </p:nvPr>
        </p:nvSpPr>
        <p:spPr>
          <a:xfrm>
            <a:off x="776818" y="1062541"/>
            <a:ext cx="10680700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764118" y="2753248"/>
            <a:ext cx="10678583" cy="6180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1483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9B922-DED9-469D-4462-1D996222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512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DB706F5-F637-76A3-D0CF-697535C9A0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0F59184-77FA-2644-062E-E76594971C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914400"/>
            <a:ext cx="10515600" cy="522763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6" name="Afbeelding 5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373DCDC4-00B9-3FF1-84A3-CB8F512F7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2701C8A4-80DA-BEE3-1E14-DCA26EA3E96F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solidFill>
              <a:srgbClr val="92BF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3">
            <a:extLst>
              <a:ext uri="{FF2B5EF4-FFF2-40B4-BE49-F238E27FC236}">
                <a16:creationId xmlns:a16="http://schemas.microsoft.com/office/drawing/2014/main" id="{CFD6A88A-3273-7A68-9975-4C3503C39F08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solidFill>
            <a:srgbClr val="92BF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58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71B3B-3F04-AC10-F528-A7BD4D9B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ED288F6-6D0C-CA81-83A2-09B1AF3C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05012"/>
            <a:ext cx="10515599" cy="4226823"/>
          </a:xfrm>
        </p:spPr>
        <p:txBody>
          <a:bodyPr anchor="t"/>
          <a:lstStyle>
            <a:lvl1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1pPr>
            <a:lvl2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2pPr>
            <a:lvl3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3pPr>
            <a:lvl4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4pPr>
            <a:lvl5pPr>
              <a:defRPr>
                <a:latin typeface="Nexa Book" panose="02000000000000000000" pitchFamily="2" charset="0"/>
                <a:ea typeface="Nexa Book" panose="020000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Ovaal 3">
            <a:extLst>
              <a:ext uri="{FF2B5EF4-FFF2-40B4-BE49-F238E27FC236}">
                <a16:creationId xmlns:a16="http://schemas.microsoft.com/office/drawing/2014/main" id="{0FB35E83-2CB5-A1F3-F9E1-515AB69C1F6C}"/>
              </a:ext>
            </a:extLst>
          </p:cNvPr>
          <p:cNvSpPr/>
          <p:nvPr userDrawn="1"/>
        </p:nvSpPr>
        <p:spPr>
          <a:xfrm>
            <a:off x="10795881" y="5130821"/>
            <a:ext cx="1632959" cy="2184888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solidFill>
            <a:srgbClr val="92BF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CA0DE01D-FB9D-E48E-D593-895AC0A5D1A5}"/>
              </a:ext>
            </a:extLst>
          </p:cNvPr>
          <p:cNvSpPr/>
          <p:nvPr userDrawn="1"/>
        </p:nvSpPr>
        <p:spPr>
          <a:xfrm rot="20283636">
            <a:off x="9983062" y="5734152"/>
            <a:ext cx="1632959" cy="2184888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solidFill>
              <a:srgbClr val="92BF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9">
            <a:extLst>
              <a:ext uri="{FF2B5EF4-FFF2-40B4-BE49-F238E27FC236}">
                <a16:creationId xmlns:a16="http://schemas.microsoft.com/office/drawing/2014/main" id="{AF339A0F-5430-5265-3F99-F6D13B6E55A8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17DDA1-B3CB-F64D-9810-8A92F5EE7656}" type="slidenum">
              <a:rPr lang="nl-NL" smtClean="0">
                <a:solidFill>
                  <a:schemeClr val="bg1"/>
                </a:solidFill>
              </a:rPr>
              <a:pPr/>
              <a:t>‹nr.›</a:t>
            </a:fld>
            <a:endParaRPr lang="nl-NL">
              <a:solidFill>
                <a:schemeClr val="bg1"/>
              </a:solidFill>
            </a:endParaRPr>
          </a:p>
        </p:txBody>
      </p:sp>
      <p:pic>
        <p:nvPicPr>
          <p:cNvPr id="5" name="Afbeelding 4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40D8D12D-D133-3306-DC46-400FCB6CA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9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ef">
    <p:bg>
      <p:bgPr>
        <a:solidFill>
          <a:srgbClr val="92B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A00E1-2FFE-E162-D24B-2EBC70D6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9688592-7E19-2D25-6F47-06AE95665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17DDA1-B3CB-F64D-9810-8A92F5EE7656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D42487F-B6AD-5DE4-4C24-D973A4FE4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Nexa Book" panose="02000000000000000000" pitchFamily="2" charset="0"/>
                <a:ea typeface="Nexa Book" panose="020000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5" name="Afbeelding 4" descr="Afbeelding met Graphics, Lettertype, logo, symbool&#10;&#10;Automatisch gegenereerde beschrijving">
            <a:extLst>
              <a:ext uri="{FF2B5EF4-FFF2-40B4-BE49-F238E27FC236}">
                <a16:creationId xmlns:a16="http://schemas.microsoft.com/office/drawing/2014/main" id="{30B26D85-26F3-F5C1-A319-9B97A9E6A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7" y="6392862"/>
            <a:ext cx="1004539" cy="292100"/>
          </a:xfrm>
          <a:prstGeom prst="rect">
            <a:avLst/>
          </a:prstGeom>
        </p:spPr>
      </p:pic>
      <p:sp>
        <p:nvSpPr>
          <p:cNvPr id="7" name="Ovaal 3">
            <a:extLst>
              <a:ext uri="{FF2B5EF4-FFF2-40B4-BE49-F238E27FC236}">
                <a16:creationId xmlns:a16="http://schemas.microsoft.com/office/drawing/2014/main" id="{078E138D-3EEE-1620-02E6-66473C69C30F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3">
            <a:extLst>
              <a:ext uri="{FF2B5EF4-FFF2-40B4-BE49-F238E27FC236}">
                <a16:creationId xmlns:a16="http://schemas.microsoft.com/office/drawing/2014/main" id="{8225D9B3-67FA-CBFD-D205-ACF7B454A2A5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27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9">
            <a:extLst>
              <a:ext uri="{FF2B5EF4-FFF2-40B4-BE49-F238E27FC236}">
                <a16:creationId xmlns:a16="http://schemas.microsoft.com/office/drawing/2014/main" id="{70826AB5-6FBE-A4DD-A6C1-CEB09FD06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afbeelding 1">
            <a:extLst>
              <a:ext uri="{FF2B5EF4-FFF2-40B4-BE49-F238E27FC236}">
                <a16:creationId xmlns:a16="http://schemas.microsoft.com/office/drawing/2014/main" id="{3A17EC78-5795-30EE-0DE4-B0411241AA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205052" cy="5295900"/>
          </a:xfrm>
          <a:custGeom>
            <a:avLst/>
            <a:gdLst>
              <a:gd name="connsiteX0" fmla="*/ 0 w 12192001"/>
              <a:gd name="connsiteY0" fmla="*/ 0 h 5295900"/>
              <a:gd name="connsiteX1" fmla="*/ 6096001 w 12192001"/>
              <a:gd name="connsiteY1" fmla="*/ 0 h 5295900"/>
              <a:gd name="connsiteX2" fmla="*/ 12192002 w 12192001"/>
              <a:gd name="connsiteY2" fmla="*/ 2647950 h 5295900"/>
              <a:gd name="connsiteX3" fmla="*/ 6096001 w 12192001"/>
              <a:gd name="connsiteY3" fmla="*/ 5295900 h 5295900"/>
              <a:gd name="connsiteX4" fmla="*/ 0 w 12192001"/>
              <a:gd name="connsiteY4" fmla="*/ 5295900 h 5295900"/>
              <a:gd name="connsiteX5" fmla="*/ 0 w 12192001"/>
              <a:gd name="connsiteY5" fmla="*/ 0 h 5295900"/>
              <a:gd name="connsiteX0" fmla="*/ 0 w 12335682"/>
              <a:gd name="connsiteY0" fmla="*/ 0 h 5295900"/>
              <a:gd name="connsiteX1" fmla="*/ 8801101 w 12335682"/>
              <a:gd name="connsiteY1" fmla="*/ 12700 h 5295900"/>
              <a:gd name="connsiteX2" fmla="*/ 12192002 w 12335682"/>
              <a:gd name="connsiteY2" fmla="*/ 2647950 h 5295900"/>
              <a:gd name="connsiteX3" fmla="*/ 6096001 w 12335682"/>
              <a:gd name="connsiteY3" fmla="*/ 5295900 h 5295900"/>
              <a:gd name="connsiteX4" fmla="*/ 0 w 12335682"/>
              <a:gd name="connsiteY4" fmla="*/ 5295900 h 5295900"/>
              <a:gd name="connsiteX5" fmla="*/ 0 w 12335682"/>
              <a:gd name="connsiteY5" fmla="*/ 0 h 5295900"/>
              <a:gd name="connsiteX0" fmla="*/ 0 w 12192392"/>
              <a:gd name="connsiteY0" fmla="*/ 0 h 5295900"/>
              <a:gd name="connsiteX1" fmla="*/ 8801101 w 12192392"/>
              <a:gd name="connsiteY1" fmla="*/ 12700 h 5295900"/>
              <a:gd name="connsiteX2" fmla="*/ 12192002 w 12192392"/>
              <a:gd name="connsiteY2" fmla="*/ 2647950 h 5295900"/>
              <a:gd name="connsiteX3" fmla="*/ 6096001 w 12192392"/>
              <a:gd name="connsiteY3" fmla="*/ 5295900 h 5295900"/>
              <a:gd name="connsiteX4" fmla="*/ 0 w 12192392"/>
              <a:gd name="connsiteY4" fmla="*/ 5295900 h 5295900"/>
              <a:gd name="connsiteX5" fmla="*/ 0 w 12192392"/>
              <a:gd name="connsiteY5" fmla="*/ 0 h 5295900"/>
              <a:gd name="connsiteX0" fmla="*/ 0 w 12192392"/>
              <a:gd name="connsiteY0" fmla="*/ 0 h 5295900"/>
              <a:gd name="connsiteX1" fmla="*/ 8801101 w 12192392"/>
              <a:gd name="connsiteY1" fmla="*/ 12700 h 5295900"/>
              <a:gd name="connsiteX2" fmla="*/ 12192002 w 12192392"/>
              <a:gd name="connsiteY2" fmla="*/ 3244850 h 5295900"/>
              <a:gd name="connsiteX3" fmla="*/ 6096001 w 12192392"/>
              <a:gd name="connsiteY3" fmla="*/ 5295900 h 5295900"/>
              <a:gd name="connsiteX4" fmla="*/ 0 w 12192392"/>
              <a:gd name="connsiteY4" fmla="*/ 5295900 h 5295900"/>
              <a:gd name="connsiteX5" fmla="*/ 0 w 12192392"/>
              <a:gd name="connsiteY5" fmla="*/ 0 h 5295900"/>
              <a:gd name="connsiteX0" fmla="*/ 0 w 12192392"/>
              <a:gd name="connsiteY0" fmla="*/ 0 h 5295900"/>
              <a:gd name="connsiteX1" fmla="*/ 8801101 w 12192392"/>
              <a:gd name="connsiteY1" fmla="*/ 12700 h 5295900"/>
              <a:gd name="connsiteX2" fmla="*/ 12192002 w 12192392"/>
              <a:gd name="connsiteY2" fmla="*/ 3244850 h 5295900"/>
              <a:gd name="connsiteX3" fmla="*/ 6096001 w 12192392"/>
              <a:gd name="connsiteY3" fmla="*/ 5295900 h 5295900"/>
              <a:gd name="connsiteX4" fmla="*/ 0 w 12192392"/>
              <a:gd name="connsiteY4" fmla="*/ 5295900 h 5295900"/>
              <a:gd name="connsiteX5" fmla="*/ 0 w 12192392"/>
              <a:gd name="connsiteY5" fmla="*/ 0 h 5295900"/>
              <a:gd name="connsiteX0" fmla="*/ 0 w 12192392"/>
              <a:gd name="connsiteY0" fmla="*/ 0 h 5295900"/>
              <a:gd name="connsiteX1" fmla="*/ 8801101 w 12192392"/>
              <a:gd name="connsiteY1" fmla="*/ 12700 h 5295900"/>
              <a:gd name="connsiteX2" fmla="*/ 12192002 w 12192392"/>
              <a:gd name="connsiteY2" fmla="*/ 3244850 h 5295900"/>
              <a:gd name="connsiteX3" fmla="*/ 6096001 w 12192392"/>
              <a:gd name="connsiteY3" fmla="*/ 5295900 h 5295900"/>
              <a:gd name="connsiteX4" fmla="*/ 0 w 12192392"/>
              <a:gd name="connsiteY4" fmla="*/ 5295900 h 5295900"/>
              <a:gd name="connsiteX5" fmla="*/ 0 w 12192392"/>
              <a:gd name="connsiteY5" fmla="*/ 0 h 5295900"/>
              <a:gd name="connsiteX0" fmla="*/ 0 w 12205052"/>
              <a:gd name="connsiteY0" fmla="*/ 0 h 5295900"/>
              <a:gd name="connsiteX1" fmla="*/ 8801101 w 12205052"/>
              <a:gd name="connsiteY1" fmla="*/ 12700 h 5295900"/>
              <a:gd name="connsiteX2" fmla="*/ 12204702 w 12205052"/>
              <a:gd name="connsiteY2" fmla="*/ 3244850 h 5295900"/>
              <a:gd name="connsiteX3" fmla="*/ 6096001 w 12205052"/>
              <a:gd name="connsiteY3" fmla="*/ 5295900 h 5295900"/>
              <a:gd name="connsiteX4" fmla="*/ 0 w 12205052"/>
              <a:gd name="connsiteY4" fmla="*/ 5295900 h 5295900"/>
              <a:gd name="connsiteX5" fmla="*/ 0 w 12205052"/>
              <a:gd name="connsiteY5" fmla="*/ 0 h 5295900"/>
              <a:gd name="connsiteX0" fmla="*/ 0 w 12205052"/>
              <a:gd name="connsiteY0" fmla="*/ 0 h 5296127"/>
              <a:gd name="connsiteX1" fmla="*/ 8801101 w 12205052"/>
              <a:gd name="connsiteY1" fmla="*/ 12700 h 5296127"/>
              <a:gd name="connsiteX2" fmla="*/ 12204702 w 12205052"/>
              <a:gd name="connsiteY2" fmla="*/ 3244850 h 5296127"/>
              <a:gd name="connsiteX3" fmla="*/ 6096001 w 12205052"/>
              <a:gd name="connsiteY3" fmla="*/ 5295900 h 5296127"/>
              <a:gd name="connsiteX4" fmla="*/ 0 w 12205052"/>
              <a:gd name="connsiteY4" fmla="*/ 5295900 h 5296127"/>
              <a:gd name="connsiteX5" fmla="*/ 0 w 12205052"/>
              <a:gd name="connsiteY5" fmla="*/ 0 h 5296127"/>
              <a:gd name="connsiteX0" fmla="*/ 0 w 12205052"/>
              <a:gd name="connsiteY0" fmla="*/ 0 h 5295900"/>
              <a:gd name="connsiteX1" fmla="*/ 8801101 w 12205052"/>
              <a:gd name="connsiteY1" fmla="*/ 12700 h 5295900"/>
              <a:gd name="connsiteX2" fmla="*/ 12204702 w 12205052"/>
              <a:gd name="connsiteY2" fmla="*/ 3244850 h 5295900"/>
              <a:gd name="connsiteX3" fmla="*/ 12192001 w 12205052"/>
              <a:gd name="connsiteY3" fmla="*/ 5283200 h 5295900"/>
              <a:gd name="connsiteX4" fmla="*/ 0 w 12205052"/>
              <a:gd name="connsiteY4" fmla="*/ 5295900 h 5295900"/>
              <a:gd name="connsiteX5" fmla="*/ 0 w 12205052"/>
              <a:gd name="connsiteY5" fmla="*/ 0 h 529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5052" h="5295900">
                <a:moveTo>
                  <a:pt x="0" y="0"/>
                </a:moveTo>
                <a:lnTo>
                  <a:pt x="8801101" y="12700"/>
                </a:lnTo>
                <a:cubicBezTo>
                  <a:pt x="12167829" y="12700"/>
                  <a:pt x="12211052" y="2694517"/>
                  <a:pt x="12204702" y="3244850"/>
                </a:cubicBezTo>
                <a:cubicBezTo>
                  <a:pt x="12185652" y="3210983"/>
                  <a:pt x="12167829" y="5308600"/>
                  <a:pt x="12192001" y="5283200"/>
                </a:cubicBezTo>
                <a:lnTo>
                  <a:pt x="0" y="5295900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023BEA1-EA8E-A310-6AEA-078BEBF0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5912"/>
            <a:ext cx="10515600" cy="746471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2" name="Afbeelding 1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17E1892D-EFF3-EBFD-4373-A80260B04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78" y="6392862"/>
            <a:ext cx="1004539" cy="292100"/>
          </a:xfrm>
          <a:prstGeom prst="rect">
            <a:avLst/>
          </a:prstGeom>
        </p:spPr>
      </p:pic>
      <p:sp>
        <p:nvSpPr>
          <p:cNvPr id="3" name="Ovaal 3">
            <a:extLst>
              <a:ext uri="{FF2B5EF4-FFF2-40B4-BE49-F238E27FC236}">
                <a16:creationId xmlns:a16="http://schemas.microsoft.com/office/drawing/2014/main" id="{503266AD-AC1F-BF81-4D2B-03FE6811D413}"/>
              </a:ext>
            </a:extLst>
          </p:cNvPr>
          <p:cNvSpPr/>
          <p:nvPr userDrawn="1"/>
        </p:nvSpPr>
        <p:spPr>
          <a:xfrm rot="20283636">
            <a:off x="11466448" y="6176406"/>
            <a:ext cx="883514" cy="118213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noFill/>
          <a:ln w="28575">
            <a:solidFill>
              <a:srgbClr val="92BF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3E2589C7-32C0-D49B-4680-6540B856333A}"/>
              </a:ext>
            </a:extLst>
          </p:cNvPr>
          <p:cNvSpPr/>
          <p:nvPr userDrawn="1"/>
        </p:nvSpPr>
        <p:spPr>
          <a:xfrm>
            <a:off x="11870922" y="6258721"/>
            <a:ext cx="517122" cy="691906"/>
          </a:xfrm>
          <a:custGeom>
            <a:avLst/>
            <a:gdLst>
              <a:gd name="connsiteX0" fmla="*/ 0 w 2948684"/>
              <a:gd name="connsiteY0" fmla="*/ 1474342 h 2948684"/>
              <a:gd name="connsiteX1" fmla="*/ 1474342 w 2948684"/>
              <a:gd name="connsiteY1" fmla="*/ 0 h 2948684"/>
              <a:gd name="connsiteX2" fmla="*/ 2948684 w 2948684"/>
              <a:gd name="connsiteY2" fmla="*/ 1474342 h 2948684"/>
              <a:gd name="connsiteX3" fmla="*/ 1474342 w 2948684"/>
              <a:gd name="connsiteY3" fmla="*/ 2948684 h 2948684"/>
              <a:gd name="connsiteX4" fmla="*/ 0 w 2948684"/>
              <a:gd name="connsiteY4" fmla="*/ 1474342 h 2948684"/>
              <a:gd name="connsiteX0" fmla="*/ 540705 w 3489389"/>
              <a:gd name="connsiteY0" fmla="*/ 2501758 h 3976100"/>
              <a:gd name="connsiteX1" fmla="*/ 381456 w 3489389"/>
              <a:gd name="connsiteY1" fmla="*/ 0 h 3976100"/>
              <a:gd name="connsiteX2" fmla="*/ 3489389 w 3489389"/>
              <a:gd name="connsiteY2" fmla="*/ 2501758 h 3976100"/>
              <a:gd name="connsiteX3" fmla="*/ 2015047 w 3489389"/>
              <a:gd name="connsiteY3" fmla="*/ 3976100 h 3976100"/>
              <a:gd name="connsiteX4" fmla="*/ 540705 w 3489389"/>
              <a:gd name="connsiteY4" fmla="*/ 2501758 h 3976100"/>
              <a:gd name="connsiteX0" fmla="*/ 609317 w 4001774"/>
              <a:gd name="connsiteY0" fmla="*/ 2501758 h 4705565"/>
              <a:gd name="connsiteX1" fmla="*/ 450068 w 4001774"/>
              <a:gd name="connsiteY1" fmla="*/ 0 h 4705565"/>
              <a:gd name="connsiteX2" fmla="*/ 3558001 w 4001774"/>
              <a:gd name="connsiteY2" fmla="*/ 2501758 h 4705565"/>
              <a:gd name="connsiteX3" fmla="*/ 3665879 w 4001774"/>
              <a:gd name="connsiteY3" fmla="*/ 4705565 h 4705565"/>
              <a:gd name="connsiteX4" fmla="*/ 609317 w 4001774"/>
              <a:gd name="connsiteY4" fmla="*/ 2501758 h 4705565"/>
              <a:gd name="connsiteX0" fmla="*/ 573133 w 3635848"/>
              <a:gd name="connsiteY0" fmla="*/ 3164100 h 4719735"/>
              <a:gd name="connsiteX1" fmla="*/ 239223 w 3635848"/>
              <a:gd name="connsiteY1" fmla="*/ 4795 h 4719735"/>
              <a:gd name="connsiteX2" fmla="*/ 3347156 w 3635848"/>
              <a:gd name="connsiteY2" fmla="*/ 2506553 h 4719735"/>
              <a:gd name="connsiteX3" fmla="*/ 3455034 w 3635848"/>
              <a:gd name="connsiteY3" fmla="*/ 4710360 h 4719735"/>
              <a:gd name="connsiteX4" fmla="*/ 573133 w 3635848"/>
              <a:gd name="connsiteY4" fmla="*/ 3164100 h 4719735"/>
              <a:gd name="connsiteX0" fmla="*/ 561016 w 3584325"/>
              <a:gd name="connsiteY0" fmla="*/ 3189760 h 4770911"/>
              <a:gd name="connsiteX1" fmla="*/ 227106 w 3584325"/>
              <a:gd name="connsiteY1" fmla="*/ 30455 h 4770911"/>
              <a:gd name="connsiteX2" fmla="*/ 3170653 w 3584325"/>
              <a:gd name="connsiteY2" fmla="*/ 1782199 h 4770911"/>
              <a:gd name="connsiteX3" fmla="*/ 3442917 w 3584325"/>
              <a:gd name="connsiteY3" fmla="*/ 4736020 h 4770911"/>
              <a:gd name="connsiteX4" fmla="*/ 561016 w 3584325"/>
              <a:gd name="connsiteY4" fmla="*/ 3189760 h 4770911"/>
              <a:gd name="connsiteX0" fmla="*/ 561016 w 3657329"/>
              <a:gd name="connsiteY0" fmla="*/ 3189760 h 4770911"/>
              <a:gd name="connsiteX1" fmla="*/ 227106 w 3657329"/>
              <a:gd name="connsiteY1" fmla="*/ 30455 h 4770911"/>
              <a:gd name="connsiteX2" fmla="*/ 3170653 w 3657329"/>
              <a:gd name="connsiteY2" fmla="*/ 1782199 h 4770911"/>
              <a:gd name="connsiteX3" fmla="*/ 3442917 w 3657329"/>
              <a:gd name="connsiteY3" fmla="*/ 4736020 h 4770911"/>
              <a:gd name="connsiteX4" fmla="*/ 561016 w 3657329"/>
              <a:gd name="connsiteY4" fmla="*/ 3189760 h 4770911"/>
              <a:gd name="connsiteX0" fmla="*/ 561016 w 3657329"/>
              <a:gd name="connsiteY0" fmla="*/ 3191130 h 4772281"/>
              <a:gd name="connsiteX1" fmla="*/ 227106 w 3657329"/>
              <a:gd name="connsiteY1" fmla="*/ 31825 h 4772281"/>
              <a:gd name="connsiteX2" fmla="*/ 3170653 w 3657329"/>
              <a:gd name="connsiteY2" fmla="*/ 1783569 h 4772281"/>
              <a:gd name="connsiteX3" fmla="*/ 3442917 w 3657329"/>
              <a:gd name="connsiteY3" fmla="*/ 4737390 h 4772281"/>
              <a:gd name="connsiteX4" fmla="*/ 561016 w 3657329"/>
              <a:gd name="connsiteY4" fmla="*/ 3191130 h 4772281"/>
              <a:gd name="connsiteX0" fmla="*/ 561016 w 3657329"/>
              <a:gd name="connsiteY0" fmla="*/ 3189982 h 4771133"/>
              <a:gd name="connsiteX1" fmla="*/ 227106 w 3657329"/>
              <a:gd name="connsiteY1" fmla="*/ 30677 h 4771133"/>
              <a:gd name="connsiteX2" fmla="*/ 3170653 w 3657329"/>
              <a:gd name="connsiteY2" fmla="*/ 1782421 h 4771133"/>
              <a:gd name="connsiteX3" fmla="*/ 3442917 w 3657329"/>
              <a:gd name="connsiteY3" fmla="*/ 4736242 h 4771133"/>
              <a:gd name="connsiteX4" fmla="*/ 561016 w 3657329"/>
              <a:gd name="connsiteY4" fmla="*/ 3189982 h 4771133"/>
              <a:gd name="connsiteX0" fmla="*/ 372686 w 3468999"/>
              <a:gd name="connsiteY0" fmla="*/ 3159364 h 4740515"/>
              <a:gd name="connsiteX1" fmla="*/ 38776 w 3468999"/>
              <a:gd name="connsiteY1" fmla="*/ 59 h 4740515"/>
              <a:gd name="connsiteX2" fmla="*/ 2982323 w 3468999"/>
              <a:gd name="connsiteY2" fmla="*/ 1751803 h 4740515"/>
              <a:gd name="connsiteX3" fmla="*/ 3254587 w 3468999"/>
              <a:gd name="connsiteY3" fmla="*/ 4705624 h 4740515"/>
              <a:gd name="connsiteX4" fmla="*/ 372686 w 3468999"/>
              <a:gd name="connsiteY4" fmla="*/ 3159364 h 4740515"/>
              <a:gd name="connsiteX0" fmla="*/ 372686 w 3274165"/>
              <a:gd name="connsiteY0" fmla="*/ 3159364 h 4705694"/>
              <a:gd name="connsiteX1" fmla="*/ 38776 w 3274165"/>
              <a:gd name="connsiteY1" fmla="*/ 59 h 4705694"/>
              <a:gd name="connsiteX2" fmla="*/ 2982323 w 3274165"/>
              <a:gd name="connsiteY2" fmla="*/ 1751803 h 4705694"/>
              <a:gd name="connsiteX3" fmla="*/ 3254587 w 3274165"/>
              <a:gd name="connsiteY3" fmla="*/ 4705624 h 4705694"/>
              <a:gd name="connsiteX4" fmla="*/ 372686 w 3274165"/>
              <a:gd name="connsiteY4" fmla="*/ 3159364 h 4705694"/>
              <a:gd name="connsiteX0" fmla="*/ 372686 w 3274165"/>
              <a:gd name="connsiteY0" fmla="*/ 3159563 h 4705893"/>
              <a:gd name="connsiteX1" fmla="*/ 38776 w 3274165"/>
              <a:gd name="connsiteY1" fmla="*/ 258 h 4705893"/>
              <a:gd name="connsiteX2" fmla="*/ 2982323 w 3274165"/>
              <a:gd name="connsiteY2" fmla="*/ 1752002 h 4705893"/>
              <a:gd name="connsiteX3" fmla="*/ 3254587 w 3274165"/>
              <a:gd name="connsiteY3" fmla="*/ 4705823 h 4705893"/>
              <a:gd name="connsiteX4" fmla="*/ 372686 w 3274165"/>
              <a:gd name="connsiteY4" fmla="*/ 3159563 h 4705893"/>
              <a:gd name="connsiteX0" fmla="*/ 372686 w 3462853"/>
              <a:gd name="connsiteY0" fmla="*/ 3159563 h 4705893"/>
              <a:gd name="connsiteX1" fmla="*/ 38776 w 3462853"/>
              <a:gd name="connsiteY1" fmla="*/ 258 h 4705893"/>
              <a:gd name="connsiteX2" fmla="*/ 2982323 w 3462853"/>
              <a:gd name="connsiteY2" fmla="*/ 1752002 h 4705893"/>
              <a:gd name="connsiteX3" fmla="*/ 3254587 w 3462853"/>
              <a:gd name="connsiteY3" fmla="*/ 4705823 h 4705893"/>
              <a:gd name="connsiteX4" fmla="*/ 372686 w 3462853"/>
              <a:gd name="connsiteY4" fmla="*/ 3159563 h 4705893"/>
              <a:gd name="connsiteX0" fmla="*/ 438890 w 3529057"/>
              <a:gd name="connsiteY0" fmla="*/ 3159563 h 4705918"/>
              <a:gd name="connsiteX1" fmla="*/ 104980 w 3529057"/>
              <a:gd name="connsiteY1" fmla="*/ 258 h 4705918"/>
              <a:gd name="connsiteX2" fmla="*/ 3048527 w 3529057"/>
              <a:gd name="connsiteY2" fmla="*/ 1752002 h 4705918"/>
              <a:gd name="connsiteX3" fmla="*/ 3320791 w 3529057"/>
              <a:gd name="connsiteY3" fmla="*/ 4705823 h 4705918"/>
              <a:gd name="connsiteX4" fmla="*/ 438890 w 3529057"/>
              <a:gd name="connsiteY4" fmla="*/ 3159563 h 4705918"/>
              <a:gd name="connsiteX0" fmla="*/ 438890 w 3529057"/>
              <a:gd name="connsiteY0" fmla="*/ 3159563 h 4721712"/>
              <a:gd name="connsiteX1" fmla="*/ 104980 w 3529057"/>
              <a:gd name="connsiteY1" fmla="*/ 258 h 4721712"/>
              <a:gd name="connsiteX2" fmla="*/ 3048527 w 3529057"/>
              <a:gd name="connsiteY2" fmla="*/ 1752002 h 4721712"/>
              <a:gd name="connsiteX3" fmla="*/ 3320791 w 3529057"/>
              <a:gd name="connsiteY3" fmla="*/ 4705823 h 4721712"/>
              <a:gd name="connsiteX4" fmla="*/ 438890 w 3529057"/>
              <a:gd name="connsiteY4" fmla="*/ 3159563 h 4721712"/>
              <a:gd name="connsiteX0" fmla="*/ 438890 w 3529057"/>
              <a:gd name="connsiteY0" fmla="*/ 3159707 h 4721856"/>
              <a:gd name="connsiteX1" fmla="*/ 104980 w 3529057"/>
              <a:gd name="connsiteY1" fmla="*/ 402 h 4721856"/>
              <a:gd name="connsiteX2" fmla="*/ 3048527 w 3529057"/>
              <a:gd name="connsiteY2" fmla="*/ 1752146 h 4721856"/>
              <a:gd name="connsiteX3" fmla="*/ 3320791 w 3529057"/>
              <a:gd name="connsiteY3" fmla="*/ 4705967 h 4721856"/>
              <a:gd name="connsiteX4" fmla="*/ 438890 w 3529057"/>
              <a:gd name="connsiteY4" fmla="*/ 3159707 h 47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057" h="4721856">
                <a:moveTo>
                  <a:pt x="438890" y="3159707"/>
                </a:moveTo>
                <a:cubicBezTo>
                  <a:pt x="-282013" y="2169963"/>
                  <a:pt x="101555" y="8965"/>
                  <a:pt x="104980" y="402"/>
                </a:cubicBezTo>
                <a:cubicBezTo>
                  <a:pt x="108405" y="-8161"/>
                  <a:pt x="1836178" y="105682"/>
                  <a:pt x="3048527" y="1752146"/>
                </a:cubicBezTo>
                <a:cubicBezTo>
                  <a:pt x="3942378" y="3193126"/>
                  <a:pt x="3313943" y="4697404"/>
                  <a:pt x="3320791" y="4705967"/>
                </a:cubicBezTo>
                <a:cubicBezTo>
                  <a:pt x="3327639" y="4714530"/>
                  <a:pt x="1591308" y="4961109"/>
                  <a:pt x="438890" y="3159707"/>
                </a:cubicBezTo>
                <a:close/>
              </a:path>
            </a:pathLst>
          </a:custGeom>
          <a:solidFill>
            <a:srgbClr val="92BF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78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BA2B891-C67E-59C2-522F-5E23AB021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74F4CC-09FF-0AF6-07A3-6722BF72D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9F8BC744-4F40-5D53-64CD-888B66862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329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1" r:id="rId4"/>
    <p:sldLayoutId id="2147483654" r:id="rId5"/>
    <p:sldLayoutId id="2147483661" r:id="rId6"/>
    <p:sldLayoutId id="2147483660" r:id="rId7"/>
    <p:sldLayoutId id="2147483658" r:id="rId8"/>
    <p:sldLayoutId id="2147483655" r:id="rId9"/>
    <p:sldLayoutId id="2147483656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Nexa Black" panose="02000000000000000000" pitchFamily="2" charset="0"/>
          <a:ea typeface="Nexa Black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BA2B891-C67E-59C2-522F-5E23AB021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74F4CC-09FF-0AF6-07A3-6722BF72D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9F8BC744-4F40-5D53-64CD-888B66862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62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Nexa Black" panose="02000000000000000000" pitchFamily="2" charset="0"/>
          <a:ea typeface="Nexa Black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BA2B891-C67E-59C2-522F-5E23AB021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74F4CC-09FF-0AF6-07A3-6722BF72D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9F8BC744-4F40-5D53-64CD-888B66862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59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Nexa Black" panose="02000000000000000000" pitchFamily="2" charset="0"/>
          <a:ea typeface="Nexa Black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BA2B891-C67E-59C2-522F-5E23AB021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74F4CC-09FF-0AF6-07A3-6722BF72D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9F8BC744-4F40-5D53-64CD-888B66862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70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Nexa Black" panose="02000000000000000000" pitchFamily="2" charset="0"/>
          <a:ea typeface="Nexa Black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BA2B891-C67E-59C2-522F-5E23AB021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74F4CC-09FF-0AF6-07A3-6722BF72D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9F8BC744-4F40-5D53-64CD-888B66862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7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DDA1-B3CB-F64D-9810-8A92F5EE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96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Nexa Black" panose="02000000000000000000" pitchFamily="2" charset="0"/>
          <a:ea typeface="Nexa Black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Nexa Book" panose="02000000000000000000" pitchFamily="2" charset="0"/>
          <a:ea typeface="Nexa Book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B8A91"/>
                </a:solidFill>
                <a:latin typeface="Georgia" charset="0"/>
              </a:defRPr>
            </a:lvl1pPr>
          </a:lstStyle>
          <a:p>
            <a:pPr>
              <a:defRPr/>
            </a:pPr>
            <a:fld id="{8B8FBCC9-5333-4540-9ABF-90E3BA903EBA}" type="datetime3">
              <a:rPr lang="nl-NL"/>
              <a:pPr>
                <a:defRPr/>
              </a:pPr>
              <a:t>26/11/25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B8A91"/>
                </a:solidFill>
                <a:latin typeface="Georgia" charset="0"/>
              </a:defRPr>
            </a:lvl1pPr>
          </a:lstStyle>
          <a:p>
            <a:pPr>
              <a:defRPr/>
            </a:pPr>
            <a:fld id="{E6A14F4F-0B95-E342-B80E-0A52A7743C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0" y="573089"/>
            <a:ext cx="143933" cy="2282825"/>
            <a:chOff x="0" y="573812"/>
            <a:chExt cx="107590" cy="2282884"/>
          </a:xfrm>
        </p:grpSpPr>
        <p:sp>
          <p:nvSpPr>
            <p:cNvPr id="8" name="Rectangle 4"/>
            <p:cNvSpPr/>
            <p:nvPr/>
          </p:nvSpPr>
          <p:spPr>
            <a:xfrm flipH="1">
              <a:off x="0" y="573812"/>
              <a:ext cx="107590" cy="5731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Rectangle 5"/>
            <p:cNvSpPr/>
            <p:nvPr/>
          </p:nvSpPr>
          <p:spPr>
            <a:xfrm flipH="1">
              <a:off x="0" y="1146914"/>
              <a:ext cx="107590" cy="5746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" name="Rectangle 6"/>
            <p:cNvSpPr/>
            <p:nvPr/>
          </p:nvSpPr>
          <p:spPr>
            <a:xfrm flipH="1">
              <a:off x="0" y="1721604"/>
              <a:ext cx="107590" cy="5731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" name="Rectangle 7"/>
            <p:cNvSpPr/>
            <p:nvPr/>
          </p:nvSpPr>
          <p:spPr>
            <a:xfrm flipH="1">
              <a:off x="0" y="2283593"/>
              <a:ext cx="107590" cy="5731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63065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lami.nl/subsidies/" TargetMode="External"/><Relationship Id="rId3" Type="http://schemas.openxmlformats.org/officeDocument/2006/relationships/hyperlink" Target="https://www.zeeland.nl/subsidie-aanvragen/overzicht-subsidieregelingen" TargetMode="External"/><Relationship Id="rId7" Type="http://schemas.openxmlformats.org/officeDocument/2006/relationships/hyperlink" Target="https://www.provincie-utrecht.nl/loket/subsidies" TargetMode="External"/><Relationship Id="rId2" Type="http://schemas.openxmlformats.org/officeDocument/2006/relationships/hyperlink" Target="https://www.limburg.nl/loket/subsidie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elderland.nl/themas/agrifood/landbouw" TargetMode="External"/><Relationship Id="rId5" Type="http://schemas.openxmlformats.org/officeDocument/2006/relationships/hyperlink" Target="https://www.noord-holland.nl/loket/subsidies/subsidieregelingen" TargetMode="External"/><Relationship Id="rId4" Type="http://schemas.openxmlformats.org/officeDocument/2006/relationships/hyperlink" Target="https://www.zeeland.nl/beleid-en-regelgeving/productencatalogus" TargetMode="External"/><Relationship Id="rId9" Type="http://schemas.openxmlformats.org/officeDocument/2006/relationships/hyperlink" Target="https://www.flevoland.nl/Content/Pages/loket/Subsidi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glb@stimulus.nl" TargetMode="External"/><Relationship Id="rId3" Type="http://schemas.openxmlformats.org/officeDocument/2006/relationships/hyperlink" Target="http://www.gelderland.nl/glb" TargetMode="External"/><Relationship Id="rId7" Type="http://schemas.openxmlformats.org/officeDocument/2006/relationships/hyperlink" Target="mailto:agrifood@gelderland.nl" TargetMode="External"/><Relationship Id="rId2" Type="http://schemas.openxmlformats.org/officeDocument/2006/relationships/hyperlink" Target="http://www.stimulus.nl/glb-23-27" TargetMode="External"/><Relationship Id="rId1" Type="http://schemas.openxmlformats.org/officeDocument/2006/relationships/slideLayout" Target="../slideLayouts/slideLayout54.xml"/><Relationship Id="rId6" Type="http://schemas.openxmlformats.org/officeDocument/2006/relationships/hyperlink" Target="http://www.gelderland.nl/sms" TargetMode="External"/><Relationship Id="rId11" Type="http://schemas.openxmlformats.org/officeDocument/2006/relationships/image" Target="../media/image16.jpeg"/><Relationship Id="rId5" Type="http://schemas.openxmlformats.org/officeDocument/2006/relationships/hyperlink" Target="mailto:accountmanagerlandbouw@gelderland.nl" TargetMode="External"/><Relationship Id="rId10" Type="http://schemas.openxmlformats.org/officeDocument/2006/relationships/hyperlink" Target="mailto:patricia@phoocus.nl" TargetMode="External"/><Relationship Id="rId4" Type="http://schemas.openxmlformats.org/officeDocument/2006/relationships/hyperlink" Target="http://www.gelderland.nl/landentuinbouw" TargetMode="External"/><Relationship Id="rId9" Type="http://schemas.openxmlformats.org/officeDocument/2006/relationships/hyperlink" Target="http://www.glb-webportal.nl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piic | LinkedIn">
            <a:extLst>
              <a:ext uri="{FF2B5EF4-FFF2-40B4-BE49-F238E27FC236}">
                <a16:creationId xmlns:a16="http://schemas.microsoft.com/office/drawing/2014/main" id="{B7CDD89D-AE9C-94AD-F30A-A1679A7E3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379" y="5077948"/>
            <a:ext cx="861923" cy="8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71D37F-56E7-6A39-2D7F-EDD664FEE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nl-NL" sz="1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Patricia Hoogervorst</a:t>
            </a:r>
            <a:br>
              <a:rPr lang="nl-NL" sz="1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</a:br>
            <a:r>
              <a:rPr lang="nl-NL" sz="1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Innovatiemakelaar (Gelderland)</a:t>
            </a:r>
            <a:br>
              <a:rPr lang="nl-NL" sz="1800" b="0" dirty="0">
                <a:solidFill>
                  <a:srgbClr val="242424"/>
                </a:solidFill>
                <a:latin typeface="Aptos" panose="020B0004020202020204" pitchFamily="34" charset="0"/>
              </a:rPr>
            </a:br>
            <a:r>
              <a:rPr lang="nl-NL" sz="1800" b="0" dirty="0">
                <a:solidFill>
                  <a:srgbClr val="242424"/>
                </a:solidFill>
                <a:latin typeface="Aptos" panose="020B0004020202020204" pitchFamily="34" charset="0"/>
              </a:rPr>
              <a:t>26 november 2025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70A68A8-D5EE-8570-2EC5-F6534EB6FF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307711"/>
            <a:ext cx="5429250" cy="2658366"/>
          </a:xfrm>
        </p:spPr>
        <p:txBody>
          <a:bodyPr>
            <a:normAutofit/>
          </a:bodyPr>
          <a:lstStyle/>
          <a:p>
            <a:r>
              <a:rPr lang="nl-NL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Wegwijs in subsidies, fondsen en regelingen voor fruitbedrijven </a:t>
            </a:r>
            <a:endParaRPr lang="nl-NL" sz="3600" dirty="0"/>
          </a:p>
        </p:txBody>
      </p:sp>
      <p:pic>
        <p:nvPicPr>
          <p:cNvPr id="7" name="Afbeelding 6" descr="Afbeelding met tekst, Lettertype, Graphics, grafische vormgeving&#10;&#10;Door AI gegenereerde inhoud is mogelijk onjuist.">
            <a:extLst>
              <a:ext uri="{FF2B5EF4-FFF2-40B4-BE49-F238E27FC236}">
                <a16:creationId xmlns:a16="http://schemas.microsoft.com/office/drawing/2014/main" id="{DF95BA48-3C02-83E1-5F93-8EB7BFC62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55" y="4716493"/>
            <a:ext cx="3020060" cy="471170"/>
          </a:xfrm>
          <a:prstGeom prst="rect">
            <a:avLst/>
          </a:prstGeom>
        </p:spPr>
      </p:pic>
      <p:pic>
        <p:nvPicPr>
          <p:cNvPr id="8" name="Afbeelding 7" descr="Afbeelding met Graphics, Lettertype, tekst, grafische vormgeving&#10;&#10;Door AI gegenereerde inhoud is mogelijk onjuist.">
            <a:extLst>
              <a:ext uri="{FF2B5EF4-FFF2-40B4-BE49-F238E27FC236}">
                <a16:creationId xmlns:a16="http://schemas.microsoft.com/office/drawing/2014/main" id="{16489857-3509-7D1F-10E9-5C9C48CAA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10" y="4676488"/>
            <a:ext cx="1091565" cy="1133475"/>
          </a:xfrm>
          <a:prstGeom prst="rect">
            <a:avLst/>
          </a:prstGeom>
        </p:spPr>
      </p:pic>
      <p:pic>
        <p:nvPicPr>
          <p:cNvPr id="9" name="Afbeelding 8" descr="Directeur – Provincie Gelderland - Chasse">
            <a:extLst>
              <a:ext uri="{FF2B5EF4-FFF2-40B4-BE49-F238E27FC236}">
                <a16:creationId xmlns:a16="http://schemas.microsoft.com/office/drawing/2014/main" id="{EF70F8A6-C9A5-4121-EF0A-4703EF4711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710" y="5280373"/>
            <a:ext cx="1571625" cy="56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2E97C50-201A-2031-9CED-F453B48BC6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460" y="4689823"/>
            <a:ext cx="903605" cy="1171575"/>
          </a:xfrm>
          <a:prstGeom prst="rect">
            <a:avLst/>
          </a:prstGeom>
          <a:noFill/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6C9EC93-AD44-36F9-BBE9-410A826902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92" y="5362495"/>
            <a:ext cx="874465" cy="292830"/>
          </a:xfrm>
          <a:prstGeom prst="rect">
            <a:avLst/>
          </a:prstGeom>
          <a:noFill/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E46D1DF-C5DA-5716-96F8-4E76ECC6C28F}"/>
              </a:ext>
            </a:extLst>
          </p:cNvPr>
          <p:cNvSpPr txBox="1"/>
          <p:nvPr/>
        </p:nvSpPr>
        <p:spPr>
          <a:xfrm>
            <a:off x="5593976" y="4222160"/>
            <a:ext cx="542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Deze avond is mogelijk gemaakt door: </a:t>
            </a:r>
          </a:p>
        </p:txBody>
      </p:sp>
    </p:spTree>
    <p:extLst>
      <p:ext uri="{BB962C8B-B14F-4D97-AF65-F5344CB8AC3E}">
        <p14:creationId xmlns:p14="http://schemas.microsoft.com/office/powerpoint/2010/main" val="359387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A3F15-7AFC-970F-CFE6-78CFDFEA6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F0ED68AD-1073-4AF7-A6D7-768BDFA0005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45720" rIns="0" bIns="45720" anchor="t"/>
          <a:lstStyle/>
          <a:p>
            <a:pPr marL="251460" indent="-251460"/>
            <a:r>
              <a:rPr lang="nl-NL" sz="1800" dirty="0"/>
              <a:t>Productieve investeringen bedrijfsverduurzaming; openstelling 2024 gesloten, </a:t>
            </a:r>
            <a:r>
              <a:rPr lang="nl-NL" sz="1800" b="1" dirty="0"/>
              <a:t>nieuwe ronde verwacht in 2026</a:t>
            </a:r>
          </a:p>
          <a:p>
            <a:pPr marL="251460" indent="-251460"/>
            <a:r>
              <a:rPr lang="nl-NL" sz="1800" dirty="0"/>
              <a:t>Niet productieve investeringen landbouw; </a:t>
            </a:r>
            <a:r>
              <a:rPr lang="nl-NL" sz="1800" b="1" dirty="0"/>
              <a:t>openstelling in voorjaar 2026</a:t>
            </a:r>
          </a:p>
          <a:p>
            <a:pPr marL="251460" indent="-251460"/>
            <a:r>
              <a:rPr lang="nl-NL" sz="1800" dirty="0"/>
              <a:t>Niet productieve investeringen niet landbouw; geen nieuwe openstellingen meer verwacht</a:t>
            </a:r>
          </a:p>
          <a:p>
            <a:pPr marL="251460" indent="-251460"/>
            <a:r>
              <a:rPr lang="nl-NL" sz="1800" b="1" dirty="0">
                <a:ea typeface="MS PGothic"/>
              </a:rPr>
              <a:t>Samenwerking voor innovatie (EIP); </a:t>
            </a:r>
            <a:r>
              <a:rPr lang="nl-NL" sz="1800" b="1" dirty="0"/>
              <a:t>openstelling: 3 november 2025-15 januari 2026</a:t>
            </a:r>
          </a:p>
          <a:p>
            <a:pPr marL="251460" indent="-251460"/>
            <a:r>
              <a:rPr lang="nl-NL" sz="1800" dirty="0"/>
              <a:t>Kennis en informatie; openstelling geweest van 30 juni-2 oktober 2025</a:t>
            </a:r>
          </a:p>
          <a:p>
            <a:pPr marL="251460" indent="-251460"/>
            <a:r>
              <a:rPr lang="nl-NL" sz="1800" dirty="0"/>
              <a:t>Samenwerking voor integrale gebiedsontwikkeling; openstelling van </a:t>
            </a:r>
            <a:r>
              <a:rPr lang="nl-NL" sz="1800" b="1" dirty="0"/>
              <a:t>1 december 2025-2 maart 2026</a:t>
            </a:r>
          </a:p>
          <a:p>
            <a:pPr marL="251460" indent="-251460"/>
            <a:r>
              <a:rPr lang="nl-NL" sz="1800" dirty="0"/>
              <a:t>Samenwerking voor plattelandsontwikkeling (LEADER); specifieke openstellingen per LEADER-gebied, </a:t>
            </a:r>
            <a:r>
              <a:rPr lang="nl-NL" sz="1800" b="1" dirty="0"/>
              <a:t>doorlopend tot en met 2027</a:t>
            </a:r>
          </a:p>
          <a:p>
            <a:pPr marL="251460" indent="-251460"/>
            <a:endParaRPr lang="nl-NL" sz="1800" dirty="0"/>
          </a:p>
          <a:p>
            <a:pPr marL="251460" indent="-251460"/>
            <a:endParaRPr lang="nl-NL" sz="18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821D1AB-8B97-A4F2-90D2-A5C3BF0C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GLB-programmering</a:t>
            </a:r>
            <a:br>
              <a:rPr lang="nl-NL" b="1" dirty="0"/>
            </a:br>
            <a:r>
              <a:rPr lang="nl-NL" b="1" dirty="0"/>
              <a:t>in Gelderland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72A771-D0A7-FC07-298A-636ED566BC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15E2364-82A4-DE48-9B47-8D308C858E7C}" type="slidenum">
              <a:rPr lang="en-US"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MS PGothic" charset="0"/>
            </a:endParaRPr>
          </a:p>
        </p:txBody>
      </p:sp>
      <p:pic>
        <p:nvPicPr>
          <p:cNvPr id="2" name="Picture 2" descr="Gemeenschappelijk Landbouwbeleid (2023-2027) Nationaal Strategisch Plan |  Provincie Zeeland">
            <a:extLst>
              <a:ext uri="{FF2B5EF4-FFF2-40B4-BE49-F238E27FC236}">
                <a16:creationId xmlns:a16="http://schemas.microsoft.com/office/drawing/2014/main" id="{0D00F2CE-167F-EC6A-ABAB-CF59A493D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145" y="545988"/>
            <a:ext cx="1510773" cy="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808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C9257-B459-7BC9-0E49-318566A2C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28EF1307-A1AD-76FC-69F0-E16AF94DB9C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45720" rIns="0" bIns="45720" anchor="t"/>
          <a:lstStyle/>
          <a:p>
            <a:pPr marL="251460" indent="-251460"/>
            <a:r>
              <a:rPr lang="nl-NL" b="1" dirty="0"/>
              <a:t>Productieve investeringen bedrijfsverduurzaming</a:t>
            </a:r>
          </a:p>
          <a:p>
            <a:pPr marL="503460" lvl="1" indent="-251460"/>
            <a:r>
              <a:rPr lang="nl-NL" dirty="0"/>
              <a:t>Subsidie voor investeringen in bedrijfsmiddelen gericht op </a:t>
            </a:r>
            <a:r>
              <a:rPr lang="nl-NL" dirty="0" err="1"/>
              <a:t>groen-blauwe</a:t>
            </a:r>
            <a:r>
              <a:rPr lang="nl-NL" dirty="0"/>
              <a:t> doelen (klimaat, milieu en biodiversiteit) en dierenwelzijn</a:t>
            </a:r>
          </a:p>
          <a:p>
            <a:pPr marL="503460" lvl="1" indent="-251460"/>
            <a:r>
              <a:rPr lang="nl-NL" dirty="0"/>
              <a:t>Voor landbouwers</a:t>
            </a:r>
          </a:p>
          <a:p>
            <a:pPr marL="503460" lvl="1" indent="-251460"/>
            <a:r>
              <a:rPr lang="nl-NL" dirty="0"/>
              <a:t>40% subsidie (extra subsidie voor jonge landbouwers)</a:t>
            </a:r>
          </a:p>
          <a:p>
            <a:pPr marL="503460" lvl="1" indent="-251460"/>
            <a:r>
              <a:rPr lang="nl-NL" dirty="0"/>
              <a:t>Laatste investeringslijst wordt herzien</a:t>
            </a:r>
          </a:p>
          <a:p>
            <a:pPr marL="503460" lvl="1" indent="-251460"/>
            <a:r>
              <a:rPr lang="nl-NL" dirty="0"/>
              <a:t>Opzet regeling nog niet bekend, </a:t>
            </a:r>
            <a:r>
              <a:rPr lang="nl-NL" b="1" dirty="0"/>
              <a:t>openstelling wordt in 2026 verwacht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258D38E-82B8-2846-AAC8-C768477D2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Komende GLB-regelingen 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3B8F1D-9760-8BDF-F41C-DC04B961E6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15E2364-82A4-DE48-9B47-8D308C858E7C}" type="slidenum">
              <a:rPr lang="en-US"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MS PGothic" charset="0"/>
            </a:endParaRPr>
          </a:p>
        </p:txBody>
      </p:sp>
      <p:pic>
        <p:nvPicPr>
          <p:cNvPr id="3" name="Picture 2" descr="Gemeenschappelijk Landbouwbeleid (2023-2027) Nationaal Strategisch Plan |  Provincie Zeeland">
            <a:extLst>
              <a:ext uri="{FF2B5EF4-FFF2-40B4-BE49-F238E27FC236}">
                <a16:creationId xmlns:a16="http://schemas.microsoft.com/office/drawing/2014/main" id="{22E13E00-2A46-ED39-720E-C88C52756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722" y="493180"/>
            <a:ext cx="1510773" cy="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40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86756-A4CF-8A21-5206-1907A3929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AF26C6D-C87B-722A-B346-DFB4101D838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45720" rIns="0" bIns="45720" anchor="t"/>
          <a:lstStyle/>
          <a:p>
            <a:pPr marL="251460" indent="-251460"/>
            <a:r>
              <a:rPr lang="nl-NL" b="1" dirty="0"/>
              <a:t>Niet productieve investeringen landbouw</a:t>
            </a:r>
          </a:p>
          <a:p>
            <a:pPr marL="503460" lvl="1" indent="-251460"/>
            <a:r>
              <a:rPr lang="nl-NL" dirty="0"/>
              <a:t>Subsidie voor investeringen in groenblauwe </a:t>
            </a:r>
            <a:r>
              <a:rPr lang="nl-NL" dirty="0" err="1"/>
              <a:t>dooradering</a:t>
            </a:r>
            <a:endParaRPr lang="nl-NL" dirty="0"/>
          </a:p>
          <a:p>
            <a:pPr marL="503460" lvl="1" indent="-251460"/>
            <a:r>
              <a:rPr lang="nl-NL" dirty="0"/>
              <a:t>Voor landbouwers en o.a. agrarische collectieven</a:t>
            </a:r>
          </a:p>
          <a:p>
            <a:pPr marL="503460" lvl="1" indent="-251460"/>
            <a:r>
              <a:rPr lang="nl-NL" dirty="0"/>
              <a:t>70-100% subsidie</a:t>
            </a:r>
          </a:p>
          <a:p>
            <a:pPr marL="503460" lvl="1" indent="-251460"/>
            <a:r>
              <a:rPr lang="nl-NL" dirty="0"/>
              <a:t>Open investeringscategorie</a:t>
            </a:r>
          </a:p>
          <a:p>
            <a:pPr marL="503460" lvl="1" indent="-251460"/>
            <a:r>
              <a:rPr lang="nl-NL" dirty="0"/>
              <a:t>Na gedane investeringen deelname aan bijvoorbeeld het </a:t>
            </a:r>
            <a:r>
              <a:rPr lang="nl-NL" dirty="0" err="1"/>
              <a:t>ANLb</a:t>
            </a:r>
            <a:r>
              <a:rPr lang="nl-NL" dirty="0"/>
              <a:t> of de </a:t>
            </a:r>
            <a:r>
              <a:rPr lang="nl-NL" dirty="0" err="1"/>
              <a:t>Ecoregeling</a:t>
            </a:r>
            <a:endParaRPr lang="nl-NL" dirty="0"/>
          </a:p>
          <a:p>
            <a:pPr marL="503460" lvl="1" indent="-251460"/>
            <a:r>
              <a:rPr lang="nl-NL" dirty="0"/>
              <a:t>Openstelling wordt </a:t>
            </a:r>
            <a:r>
              <a:rPr lang="nl-NL" b="1" dirty="0"/>
              <a:t>verwacht in voorjaar 2026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9C24CE7-7A8F-8F31-1B9B-F9B40ABF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Komende GLB-regelingen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19C90B-84CC-F1E3-7C52-A3F48861622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15E2364-82A4-DE48-9B47-8D308C858E7C}" type="slidenum">
              <a:rPr lang="en-US"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MS PGothic" charset="0"/>
            </a:endParaRPr>
          </a:p>
        </p:txBody>
      </p:sp>
      <p:pic>
        <p:nvPicPr>
          <p:cNvPr id="2" name="Picture 2" descr="Gemeenschappelijk Landbouwbeleid (2023-2027) Nationaal Strategisch Plan |  Provincie Zeeland">
            <a:extLst>
              <a:ext uri="{FF2B5EF4-FFF2-40B4-BE49-F238E27FC236}">
                <a16:creationId xmlns:a16="http://schemas.microsoft.com/office/drawing/2014/main" id="{2D3C467E-A3FC-9D76-D5AB-2782DBC59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928" y="493180"/>
            <a:ext cx="1510773" cy="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03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3AD07-391D-5604-77B5-75FEE3AF5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F182A42A-ED86-B448-3454-9EFF805D3C2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45720" rIns="0" bIns="45720" anchor="t"/>
          <a:lstStyle/>
          <a:p>
            <a:pPr marL="251460" indent="-251460"/>
            <a:r>
              <a:rPr lang="nl-NL" b="1" dirty="0"/>
              <a:t>Samenwerking voor integrale gebiedsontwikkeling</a:t>
            </a:r>
          </a:p>
          <a:p>
            <a:pPr marL="503460" lvl="1" indent="-251460"/>
            <a:r>
              <a:rPr lang="nl-NL" dirty="0"/>
              <a:t>Subsidie voor de voorbereiding of de uitvoering van een integraal gebiedsplan gericht op de doelen voor klimaat, milieu en biodiversiteit</a:t>
            </a:r>
          </a:p>
          <a:p>
            <a:pPr marL="503460" lvl="1" indent="-251460"/>
            <a:r>
              <a:rPr lang="nl-NL" dirty="0"/>
              <a:t>Voor samenwerkingsverbanden van landbouwers met andere gebiedspartners</a:t>
            </a:r>
          </a:p>
          <a:p>
            <a:pPr marL="503460" lvl="1" indent="-251460"/>
            <a:r>
              <a:rPr lang="nl-NL" dirty="0"/>
              <a:t>Regeling gaat uit van een gezamenlijk gevoeld probleem in een lokale omgeving</a:t>
            </a:r>
          </a:p>
          <a:p>
            <a:pPr marL="503460" lvl="1" indent="-251460"/>
            <a:r>
              <a:rPr lang="nl-NL" dirty="0"/>
              <a:t>40-100% subsidie voor diverse investeringen en activiteiten als onderdeel van een integraal gebiedsplan</a:t>
            </a:r>
          </a:p>
          <a:p>
            <a:pPr marL="503460" lvl="1" indent="-251460"/>
            <a:r>
              <a:rPr lang="nl-NL" b="1" dirty="0"/>
              <a:t>Openstelling van 1 december 2025 tot en met 2 maart 2026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EB083D2-5C20-A4EC-AA16-03F54F9E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Komende GLB-regelingen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12AF2F-1C0F-2FBD-218B-BDEECDE4CA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15E2364-82A4-DE48-9B47-8D308C858E7C}" type="slidenum">
              <a:rPr lang="en-US"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MS PGothic" charset="0"/>
            </a:endParaRPr>
          </a:p>
        </p:txBody>
      </p:sp>
      <p:pic>
        <p:nvPicPr>
          <p:cNvPr id="2" name="Picture 2" descr="Gemeenschappelijk Landbouwbeleid (2023-2027) Nationaal Strategisch Plan |  Provincie Zeeland">
            <a:extLst>
              <a:ext uri="{FF2B5EF4-FFF2-40B4-BE49-F238E27FC236}">
                <a16:creationId xmlns:a16="http://schemas.microsoft.com/office/drawing/2014/main" id="{9481C22E-CBCA-BF5A-EE21-F542ECCB8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928" y="493180"/>
            <a:ext cx="1510773" cy="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099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E11B9-034F-F074-DA88-318F13123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094894DB-CA64-4356-0283-5742F34574B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5910" y="1898384"/>
            <a:ext cx="10714038" cy="4195763"/>
          </a:xfrm>
        </p:spPr>
        <p:txBody>
          <a:bodyPr vert="horz" lIns="0" tIns="45720" rIns="0" bIns="45720" anchor="t"/>
          <a:lstStyle/>
          <a:p>
            <a:pPr marL="251460" indent="-251460"/>
            <a:r>
              <a:rPr lang="nl-NL" sz="2000" b="1" dirty="0"/>
              <a:t>Subsidie om samen aan een innovatie te werken: van idee tot (technisch) bewezen werkend principe</a:t>
            </a:r>
          </a:p>
          <a:p>
            <a:pPr marL="503460" lvl="1" indent="-251460"/>
            <a:r>
              <a:rPr lang="nl-NL" sz="2000" dirty="0"/>
              <a:t>Doel: het verder brengen van innovaties door ketensamenwerking</a:t>
            </a:r>
          </a:p>
          <a:p>
            <a:pPr marL="503460" lvl="1" indent="-251460"/>
            <a:r>
              <a:rPr lang="nl-NL" sz="2000" dirty="0"/>
              <a:t>Budget: 5 miljoen euro</a:t>
            </a:r>
          </a:p>
          <a:p>
            <a:pPr marL="503460" lvl="1" indent="-251460"/>
            <a:r>
              <a:rPr lang="nl-NL" sz="2000" dirty="0"/>
              <a:t>90% subsidie voor uitvoeringskosten en 40% subsidie voor het verbruik van investeringen in bedrijfsmiddelen</a:t>
            </a:r>
          </a:p>
          <a:p>
            <a:pPr marL="503460" lvl="1" indent="-251460"/>
            <a:r>
              <a:rPr lang="nl-NL" sz="2000" dirty="0"/>
              <a:t>Verdeling van het budget op basis kwaliteit, beoordeling door een onafhankelijke adviescommissie.</a:t>
            </a:r>
          </a:p>
          <a:p>
            <a:pPr marL="503460" lvl="1" indent="-251460"/>
            <a:r>
              <a:rPr lang="nl-NL" sz="2000" b="1" dirty="0"/>
              <a:t>Open tot begin 15 januari 2026 (17.00 uur) </a:t>
            </a:r>
          </a:p>
          <a:p>
            <a:pPr marL="503460" lvl="1" indent="-251460"/>
            <a:r>
              <a:rPr lang="nl-NL" sz="2000" dirty="0" err="1"/>
              <a:t>Factsheet</a:t>
            </a:r>
            <a:r>
              <a:rPr lang="nl-NL" sz="2000" dirty="0"/>
              <a:t> beschikbaar met belangrijkste informatie</a:t>
            </a:r>
          </a:p>
          <a:p>
            <a:pPr marL="252000" lvl="1" indent="0">
              <a:buNone/>
            </a:pPr>
            <a:endParaRPr lang="nl-NL" sz="20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78E8E90-3901-DFDE-76AC-B97622670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GLB-regeling </a:t>
            </a:r>
            <a:br>
              <a:rPr lang="nl-NL" b="1" dirty="0"/>
            </a:br>
            <a:r>
              <a:rPr lang="nl-NL" b="1" dirty="0"/>
              <a:t>Samenwerking voor innovatie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0D2044-6228-34D2-7C86-53C14D6DBDB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15E2364-82A4-DE48-9B47-8D308C858E7C}" type="slidenum">
              <a:rPr lang="en-US"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MS PGothic" charset="0"/>
            </a:endParaRPr>
          </a:p>
        </p:txBody>
      </p:sp>
      <p:pic>
        <p:nvPicPr>
          <p:cNvPr id="2" name="Picture 2" descr="Gemeenschappelijk Landbouwbeleid (2023-2027) Nationaal Strategisch Plan |  Provincie Zeeland">
            <a:extLst>
              <a:ext uri="{FF2B5EF4-FFF2-40B4-BE49-F238E27FC236}">
                <a16:creationId xmlns:a16="http://schemas.microsoft.com/office/drawing/2014/main" id="{D55108CC-2BB9-4CF4-6E1F-73E02025A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428" y="261156"/>
            <a:ext cx="1510773" cy="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15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AE073-F204-84BB-C4B7-896AD4D1E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27C03D9-2610-CE04-F94A-513E0E5A27F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4118" y="2343150"/>
            <a:ext cx="10495553" cy="4195763"/>
          </a:xfrm>
        </p:spPr>
        <p:txBody>
          <a:bodyPr vert="horz" lIns="0" tIns="45720" rIns="0" bIns="45720" anchor="t"/>
          <a:lstStyle/>
          <a:p>
            <a:pPr marL="0" indent="0">
              <a:buNone/>
            </a:pPr>
            <a:r>
              <a:rPr lang="nl-NL" sz="2000" b="1" dirty="0"/>
              <a:t>Voorbeelden</a:t>
            </a:r>
          </a:p>
          <a:p>
            <a:r>
              <a:rPr lang="nl-NL" sz="1800" dirty="0"/>
              <a:t>Inzet bijen bij fruitproductie: imkers, fruittelers en ketenpartijen werken samen aan het sterker maken van bijen, verhogen van de fruitopbrengst en een eerlijke prijs in de keten.</a:t>
            </a:r>
          </a:p>
          <a:p>
            <a:r>
              <a:rPr lang="nl-NL" sz="1800" dirty="0"/>
              <a:t>Ontwikkeling van slimme stalverwarming: varkenshouders, installateurs en softwarebedrijven ontwikkelen een systeem om stallen slimmer te verwarmen.</a:t>
            </a:r>
          </a:p>
          <a:p>
            <a:r>
              <a:rPr lang="nl-NL" sz="1800" dirty="0"/>
              <a:t>Ontwikkeling uitbroedsystemen: pluimveehouders en techniekbedrijven ontwikkelen een systeem dat in een vroeg stadium detecteert of een ei bevrucht is.</a:t>
            </a:r>
          </a:p>
          <a:p>
            <a:r>
              <a:rPr lang="nl-NL" sz="1800" dirty="0"/>
              <a:t>Ontwikkeling </a:t>
            </a:r>
            <a:r>
              <a:rPr lang="nl-NL" sz="1800" dirty="0" err="1"/>
              <a:t>wolkwaliteit</a:t>
            </a:r>
            <a:r>
              <a:rPr lang="nl-NL" sz="1800" dirty="0"/>
              <a:t>: schapenhouders, softwarebouwers en belangenorganisaties ontwikkelen een digitale tool om wol te beoordelen.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pPr marL="252000" lvl="1" indent="0">
              <a:buNone/>
            </a:pPr>
            <a:endParaRPr lang="nl-NL" sz="2000" dirty="0"/>
          </a:p>
          <a:p>
            <a:pPr marL="252000" lvl="1" indent="0">
              <a:buNone/>
            </a:pPr>
            <a:endParaRPr lang="nl-NL" sz="20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F20441C-FC7D-BAD2-A2F4-D6D1B03F2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GLB-regeling </a:t>
            </a:r>
            <a:br>
              <a:rPr lang="nl-NL" b="1" dirty="0"/>
            </a:br>
            <a:r>
              <a:rPr lang="nl-NL" b="1" dirty="0"/>
              <a:t>Samenwerking voor innovatie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768A96-C0E9-9855-CCAF-B461EDB8DD4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15E2364-82A4-DE48-9B47-8D308C858E7C}" type="slidenum">
              <a:rPr lang="en-US"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ea typeface="MS PGothic" charset="0"/>
            </a:endParaRPr>
          </a:p>
        </p:txBody>
      </p:sp>
      <p:pic>
        <p:nvPicPr>
          <p:cNvPr id="2" name="Picture 2" descr="Gemeenschappelijk Landbouwbeleid (2023-2027) Nationaal Strategisch Plan |  Provincie Zeeland">
            <a:extLst>
              <a:ext uri="{FF2B5EF4-FFF2-40B4-BE49-F238E27FC236}">
                <a16:creationId xmlns:a16="http://schemas.microsoft.com/office/drawing/2014/main" id="{04E730E0-843A-E0EB-9A72-D6BFCC4EF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98" y="430427"/>
            <a:ext cx="1510773" cy="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41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2ABC5-C24F-8986-2CE6-9DF07D05F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68C19D2-37E9-CEE7-073E-44D8D2CEC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provincies / landelijk open:  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C70A25A-EFCF-74EE-31C0-05474C51D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Tx/>
              <a:buChar char="-"/>
            </a:pPr>
            <a:r>
              <a:rPr lang="nl-NL" b="1" dirty="0"/>
              <a:t>Landelijk: </a:t>
            </a:r>
            <a:r>
              <a:rPr lang="nl-NL" dirty="0"/>
              <a:t>Samenwerken aan innovatie (EIP) digitalisering en robotisering </a:t>
            </a:r>
          </a:p>
          <a:p>
            <a:pPr marL="457200" indent="-457200">
              <a:buFontTx/>
              <a:buChar char="-"/>
            </a:pPr>
            <a:r>
              <a:rPr lang="nl-NL" b="1" dirty="0"/>
              <a:t>Utrecht: </a:t>
            </a:r>
            <a:r>
              <a:rPr lang="nl-NL" dirty="0"/>
              <a:t>Subsidie vergroten afzet biologische landbouwproducten</a:t>
            </a:r>
          </a:p>
          <a:p>
            <a:pPr marL="457200" indent="-457200">
              <a:buFontTx/>
              <a:buChar char="-"/>
            </a:pPr>
            <a:r>
              <a:rPr lang="nl-NL" b="1" dirty="0"/>
              <a:t>Utrecht: </a:t>
            </a:r>
            <a:r>
              <a:rPr lang="nl-NL" dirty="0"/>
              <a:t>Subsidie productieve investeringen </a:t>
            </a:r>
            <a:r>
              <a:rPr lang="nl-NL" dirty="0" err="1"/>
              <a:t>groen-blauw</a:t>
            </a:r>
            <a:r>
              <a:rPr lang="nl-NL" dirty="0"/>
              <a:t> en dierenwelzijn</a:t>
            </a:r>
          </a:p>
          <a:p>
            <a:pPr marL="457200" indent="-457200">
              <a:buFontTx/>
              <a:buChar char="-"/>
            </a:pPr>
            <a:r>
              <a:rPr lang="nl-NL" b="1" dirty="0"/>
              <a:t>Noord Holland / Limburg : </a:t>
            </a:r>
            <a:r>
              <a:rPr lang="nl-NL" dirty="0"/>
              <a:t>Geen actuele openstellingen </a:t>
            </a:r>
          </a:p>
          <a:p>
            <a:pPr marL="457200" indent="-457200">
              <a:buFontTx/>
              <a:buChar char="-"/>
            </a:pPr>
            <a:r>
              <a:rPr lang="nl-NL" b="1" dirty="0"/>
              <a:t>Flevoland: </a:t>
            </a:r>
            <a:r>
              <a:rPr lang="nl-NL" dirty="0"/>
              <a:t>Subsidie Agrarisch natuur- en landschapsbeheer</a:t>
            </a:r>
          </a:p>
          <a:p>
            <a:endParaRPr lang="nl-NL" dirty="0"/>
          </a:p>
          <a:p>
            <a:pPr marL="457200" indent="-457200">
              <a:buFontTx/>
              <a:buChar char="-"/>
            </a:pPr>
            <a:endParaRPr lang="nl-NL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pPr algn="r"/>
            <a:r>
              <a:rPr lang="nl-NL" sz="1400" b="1" i="1" dirty="0"/>
              <a:t>* Europees Innovatie Partnerschap (EIP)</a:t>
            </a:r>
            <a:endParaRPr lang="nl-NL" sz="1400" i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DB7284-CE22-97E9-7E10-5B94C7179A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pPr>
              <a:defRPr/>
            </a:pPr>
            <a:fld id="{5C607779-D8D7-3B4A-9FD2-C764F6A3213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98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61384-5FAF-A2D0-6259-AD6C67DFE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1235F-F484-6FB9-3083-4521CE31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29870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nl-NL" dirty="0"/>
              <a:t>Informatie, hulp en advies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7842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/>
              <a:t>Het loket voor aanvragen</a:t>
            </a:r>
            <a:br>
              <a:rPr lang="nl-NL" sz="3200" b="1" dirty="0"/>
            </a:br>
            <a:r>
              <a:rPr lang="nl-NL" sz="3200" b="1" dirty="0"/>
              <a:t>GLB-subsidies verschilt per provincie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15E2364-82A4-DE48-9B47-8D308C858E7C}" type="slidenum">
              <a:rPr lang="en-US">
                <a:ea typeface="MS PGothic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MS PGothic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9A56CBE-46F6-FCC0-1BE8-34464441D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8" t="12658"/>
          <a:stretch/>
        </p:blipFill>
        <p:spPr bwMode="auto">
          <a:xfrm>
            <a:off x="1568879" y="1636179"/>
            <a:ext cx="4527121" cy="521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emeenschappelijk Landbouwbeleid (2023-2027) Nationaal Strategisch Plan |  Provincie Zeeland">
            <a:extLst>
              <a:ext uri="{FF2B5EF4-FFF2-40B4-BE49-F238E27FC236}">
                <a16:creationId xmlns:a16="http://schemas.microsoft.com/office/drawing/2014/main" id="{CAD36AE2-C2B6-A22B-569B-AEBD9C1A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719" y="546968"/>
            <a:ext cx="2047917" cy="10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30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7962F-E266-0B0D-8791-DEABEF0C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5831"/>
            <a:ext cx="10515600" cy="1325563"/>
          </a:xfrm>
        </p:spPr>
        <p:txBody>
          <a:bodyPr/>
          <a:lstStyle/>
          <a:p>
            <a:r>
              <a:rPr lang="nl-NL" dirty="0"/>
              <a:t>Elke provincie heeft een website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0BFFC8-3B36-F4C1-4004-7C6302C43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08012"/>
            <a:ext cx="5105400" cy="4968671"/>
          </a:xfrm>
        </p:spPr>
        <p:txBody>
          <a:bodyPr>
            <a:normAutofit fontScale="70000" lnSpcReduction="20000"/>
          </a:bodyPr>
          <a:lstStyle/>
          <a:p>
            <a:endParaRPr lang="nl-NL" dirty="0"/>
          </a:p>
          <a:p>
            <a:r>
              <a:rPr lang="nl-NL" dirty="0"/>
              <a:t>Provincie Limburg</a:t>
            </a:r>
          </a:p>
          <a:p>
            <a:pPr marL="457200" indent="-457200">
              <a:buFontTx/>
              <a:buChar char="-"/>
            </a:pPr>
            <a:r>
              <a:rPr lang="nl-NL" dirty="0"/>
              <a:t>Overzicht en loket: </a:t>
            </a:r>
            <a:r>
              <a:rPr lang="nl-NL" dirty="0">
                <a:hlinkClick r:id="rId2"/>
              </a:rPr>
              <a:t>https://www.limburg.nl/loket/subsidies/</a:t>
            </a:r>
            <a:endParaRPr lang="nl-NL" dirty="0"/>
          </a:p>
          <a:p>
            <a:endParaRPr lang="nl-NL" dirty="0"/>
          </a:p>
          <a:p>
            <a:r>
              <a:rPr lang="nl-NL" dirty="0"/>
              <a:t>Provincie Zeeland</a:t>
            </a:r>
          </a:p>
          <a:p>
            <a:pPr marL="457200" indent="-457200">
              <a:buFontTx/>
              <a:buChar char="-"/>
            </a:pPr>
            <a:r>
              <a:rPr lang="nl-NL" dirty="0"/>
              <a:t>Overzicht regelingen </a:t>
            </a:r>
            <a:r>
              <a:rPr lang="nl-NL" dirty="0">
                <a:hlinkClick r:id="rId3"/>
              </a:rPr>
              <a:t>https://www.zeeland.nl/subsidie-aanvragen/overzicht-subsidieregelingen</a:t>
            </a:r>
            <a:endParaRPr lang="nl-NL" dirty="0"/>
          </a:p>
          <a:p>
            <a:pPr marL="457200" indent="-457200">
              <a:buFontTx/>
              <a:buChar char="-"/>
            </a:pPr>
            <a:r>
              <a:rPr lang="nl-NL" dirty="0"/>
              <a:t>Productencatalogus </a:t>
            </a:r>
            <a:r>
              <a:rPr lang="nl-NL" dirty="0">
                <a:hlinkClick r:id="rId4"/>
              </a:rPr>
              <a:t>https://www.zeeland.nl/beleid-en-regelgeving/productencatalogus</a:t>
            </a:r>
            <a:endParaRPr lang="nl-NL" dirty="0"/>
          </a:p>
          <a:p>
            <a:endParaRPr lang="nl-NL" dirty="0"/>
          </a:p>
          <a:p>
            <a:r>
              <a:rPr lang="nl-NL" dirty="0"/>
              <a:t>Provincie Noord Holland </a:t>
            </a:r>
          </a:p>
          <a:p>
            <a:pPr marL="457200" indent="-457200">
              <a:buFontTx/>
              <a:buChar char="-"/>
            </a:pPr>
            <a:r>
              <a:rPr lang="nl-NL" dirty="0"/>
              <a:t>Overzicht regelingen: </a:t>
            </a:r>
            <a:r>
              <a:rPr lang="nl-NL" dirty="0">
                <a:hlinkClick r:id="rId5"/>
              </a:rPr>
              <a:t>https://www.noord-holland.nl/loket/subsidies/subsidieregelingen</a:t>
            </a:r>
            <a:endParaRPr lang="nl-NL" dirty="0"/>
          </a:p>
          <a:p>
            <a:pPr marL="457200" indent="-45720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9068936-C708-69EF-0D75-17469530E4C3}"/>
              </a:ext>
            </a:extLst>
          </p:cNvPr>
          <p:cNvSpPr txBox="1">
            <a:spLocks/>
          </p:cNvSpPr>
          <p:nvPr/>
        </p:nvSpPr>
        <p:spPr>
          <a:xfrm>
            <a:off x="6400798" y="1208012"/>
            <a:ext cx="5105400" cy="4968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Nexa Book" panose="02000000000000000000" pitchFamily="2" charset="0"/>
                <a:ea typeface="Nexa Book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exa Book" panose="02000000000000000000" pitchFamily="2" charset="0"/>
                <a:ea typeface="Nexa Book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exa Book" panose="02000000000000000000" pitchFamily="2" charset="0"/>
                <a:ea typeface="Nexa Book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exa Book" panose="02000000000000000000" pitchFamily="2" charset="0"/>
                <a:ea typeface="Nexa Book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exa Book" panose="02000000000000000000" pitchFamily="2" charset="0"/>
                <a:ea typeface="Nexa Book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r>
              <a:rPr lang="nl-NL" dirty="0"/>
              <a:t>Provincie Gelderland</a:t>
            </a:r>
          </a:p>
          <a:p>
            <a:pPr marL="457200" indent="-457200">
              <a:buFontTx/>
              <a:buChar char="-"/>
            </a:pPr>
            <a:r>
              <a:rPr lang="nl-NL" dirty="0"/>
              <a:t>Regelingen voor land en tuinbouw: </a:t>
            </a:r>
            <a:r>
              <a:rPr lang="nl-NL" dirty="0">
                <a:hlinkClick r:id="rId6"/>
              </a:rPr>
              <a:t>https://www.gelderland.nl/themas/agrifood/landbouw</a:t>
            </a:r>
            <a:endParaRPr lang="nl-NL" dirty="0"/>
          </a:p>
          <a:p>
            <a:pPr marL="457200" indent="-457200">
              <a:buFontTx/>
              <a:buChar char="-"/>
            </a:pPr>
            <a:endParaRPr lang="nl-NL" dirty="0"/>
          </a:p>
          <a:p>
            <a:r>
              <a:rPr lang="nl-NL" dirty="0"/>
              <a:t>Provincie Utrecht </a:t>
            </a:r>
          </a:p>
          <a:p>
            <a:pPr marL="457200" indent="-457200">
              <a:buFontTx/>
              <a:buChar char="-"/>
            </a:pPr>
            <a:r>
              <a:rPr lang="nl-NL" dirty="0"/>
              <a:t>Overzicht subsidies: </a:t>
            </a:r>
            <a:r>
              <a:rPr lang="nl-NL" dirty="0">
                <a:hlinkClick r:id="rId7"/>
              </a:rPr>
              <a:t>https://www.provincie-utrecht.nl/loket/subsidies</a:t>
            </a:r>
            <a:endParaRPr lang="nl-NL" dirty="0"/>
          </a:p>
          <a:p>
            <a:pPr marL="457200" indent="-457200">
              <a:buFontTx/>
              <a:buChar char="-"/>
            </a:pPr>
            <a:r>
              <a:rPr lang="nl-NL" dirty="0" err="1"/>
              <a:t>LaMi</a:t>
            </a:r>
            <a:r>
              <a:rPr lang="nl-NL" dirty="0"/>
              <a:t>: </a:t>
            </a:r>
            <a:r>
              <a:rPr lang="nl-NL" dirty="0">
                <a:hlinkClick r:id="rId8"/>
              </a:rPr>
              <a:t>https://lami.nl/subsidies/</a:t>
            </a:r>
            <a:endParaRPr lang="nl-NL" dirty="0"/>
          </a:p>
          <a:p>
            <a:endParaRPr lang="nl-NL" dirty="0"/>
          </a:p>
          <a:p>
            <a:r>
              <a:rPr lang="nl-NL" dirty="0"/>
              <a:t>Provincie Flevoland</a:t>
            </a:r>
          </a:p>
          <a:p>
            <a:pPr marL="457200" indent="-457200">
              <a:buFontTx/>
              <a:buChar char="-"/>
            </a:pPr>
            <a:r>
              <a:rPr lang="nl-NL" dirty="0"/>
              <a:t>Overzicht en loket: </a:t>
            </a:r>
            <a:r>
              <a:rPr lang="nl-NL" dirty="0">
                <a:hlinkClick r:id="rId9"/>
              </a:rPr>
              <a:t>https://www.flevoland.nl/Content/Pages/loket/Subsidies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470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7C610-1107-D7C6-F71B-27AEAF0B9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DE985-9191-2772-38E7-C823181A6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Welkom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91CA73-DE87-B929-3ACF-4F5882AF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767" y="2194114"/>
            <a:ext cx="6934058" cy="4057599"/>
          </a:xfrm>
        </p:spPr>
        <p:txBody>
          <a:bodyPr/>
          <a:lstStyle/>
          <a:p>
            <a:r>
              <a:rPr lang="nl-NL" dirty="0"/>
              <a:t>We nemen dit </a:t>
            </a:r>
            <a:r>
              <a:rPr lang="nl-NL" dirty="0" err="1"/>
              <a:t>webinar</a:t>
            </a:r>
            <a:r>
              <a:rPr lang="nl-NL" dirty="0"/>
              <a:t> op</a:t>
            </a:r>
          </a:p>
          <a:p>
            <a:r>
              <a:rPr lang="nl-NL" dirty="0"/>
              <a:t>Verzoek: microfoons uit </a:t>
            </a:r>
          </a:p>
          <a:p>
            <a:r>
              <a:rPr lang="nl-NL" dirty="0"/>
              <a:t>Verzoek: vragen in de chat </a:t>
            </a:r>
          </a:p>
        </p:txBody>
      </p:sp>
      <p:pic>
        <p:nvPicPr>
          <p:cNvPr id="6" name="Tijdelijke aanduiding voor afbeelding 5" descr="Stapels gouden munten">
            <a:extLst>
              <a:ext uri="{FF2B5EF4-FFF2-40B4-BE49-F238E27FC236}">
                <a16:creationId xmlns:a16="http://schemas.microsoft.com/office/drawing/2014/main" id="{5F29BE5A-DC5B-5147-B1DB-BFE0067E0A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4235" r="242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4725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061882" y="386576"/>
            <a:ext cx="6391836" cy="6632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2800" b="1" dirty="0">
                <a:ea typeface="MS PGothic"/>
              </a:rPr>
              <a:t>Gelderland: Accountmanagers Landbouw en Tuinbouw</a:t>
            </a:r>
            <a:endParaRPr lang="nl-NL" sz="2800" b="1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687035" y="1489496"/>
            <a:ext cx="8474894" cy="4217158"/>
          </a:xfrm>
        </p:spPr>
        <p:txBody>
          <a:bodyPr vert="horz" lIns="91440" tIns="45720" rIns="91440" bIns="45720" anchor="t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b="1" dirty="0"/>
              <a:t>Persoonlijk contact</a:t>
            </a:r>
          </a:p>
          <a:p>
            <a:r>
              <a:rPr lang="nl-NL" sz="2000" dirty="0"/>
              <a:t>Vast contactpersoon per regio: Noord-Veluwe, Zuid- Veluwe, Rivierengebied, Achterhoek &amp; Liemers. Persoonlijk bij u aan de keukentafel. </a:t>
            </a:r>
          </a:p>
          <a:p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b="1" dirty="0">
                <a:latin typeface="+mn-lt"/>
                <a:ea typeface="MS PGothic"/>
              </a:rPr>
              <a:t>Praktische hulp </a:t>
            </a:r>
          </a:p>
          <a:p>
            <a:r>
              <a:rPr lang="nl-NL" sz="2000" dirty="0">
                <a:latin typeface="+mn-lt"/>
                <a:ea typeface="MS PGothic"/>
              </a:rPr>
              <a:t>Eerste aanspreekpunt voor agrariërs, overheden en adviesbureaus  bij vragen en specifieke casussen.  B</a:t>
            </a:r>
            <a:r>
              <a:rPr lang="nl-NL" sz="2000" dirty="0"/>
              <a:t>ieden ondersteuning en zoeken naar een antwoord op uw vraag. </a:t>
            </a:r>
          </a:p>
          <a:p>
            <a:endParaRPr lang="nl-NL" sz="2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000" b="1" dirty="0"/>
              <a:t>Meekijken</a:t>
            </a:r>
          </a:p>
          <a:p>
            <a:r>
              <a:rPr lang="nl-NL" sz="2000" dirty="0">
                <a:ea typeface="MS PGothic"/>
              </a:rPr>
              <a:t>Kijken met u mee wat de mogelijkheden zijn voor uw bedrijf. Welke subsidies zijn er beschikbaar ?  Bij welke collega of afdeling binnen de provincie kunnen we u het beste helpen? </a:t>
            </a:r>
            <a:endParaRPr lang="nl-NL" sz="2000" b="1" dirty="0">
              <a:ea typeface="MS PGothic"/>
            </a:endParaRPr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+mn-lt"/>
              <a:ea typeface="MS P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2" name="Picture 2" descr="Gemeenschappelijk Landbouwbeleid (2023-2027) Nationaal Strategisch Plan |  Provincie Zeeland">
            <a:extLst>
              <a:ext uri="{FF2B5EF4-FFF2-40B4-BE49-F238E27FC236}">
                <a16:creationId xmlns:a16="http://schemas.microsoft.com/office/drawing/2014/main" id="{308BC87F-E229-E948-955E-3AB023A39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894" y="466159"/>
            <a:ext cx="1510773" cy="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6F1EAC3-87A4-0E52-E8A1-57612262E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667" y="151457"/>
            <a:ext cx="2826333" cy="327754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5DA4EAE-9546-67D0-A51E-80BE8ABCF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667" y="3618973"/>
            <a:ext cx="2826333" cy="323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36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62375-5E72-4986-7119-3477F13E9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3971" y="403533"/>
            <a:ext cx="10680700" cy="1464283"/>
          </a:xfrm>
        </p:spPr>
        <p:txBody>
          <a:bodyPr/>
          <a:lstStyle/>
          <a:p>
            <a:r>
              <a:rPr lang="nl-NL" sz="4400" b="1" dirty="0"/>
              <a:t>Meer informatie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35C52BC-B708-59ED-248C-B9E1433B2AF8}"/>
              </a:ext>
            </a:extLst>
          </p:cNvPr>
          <p:cNvSpPr txBox="1"/>
          <p:nvPr/>
        </p:nvSpPr>
        <p:spPr>
          <a:xfrm>
            <a:off x="726050" y="1637035"/>
            <a:ext cx="104708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GLB-subsidieverordening en GLB-openstellingsbesluiten op </a:t>
            </a: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  <a:hlinkClick r:id="rId2"/>
              </a:rPr>
              <a:t>www.stimulus.nl/glb-23-27</a:t>
            </a: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 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  <a:hlinkClick r:id="rId3"/>
              </a:rPr>
              <a:t>www.gelderland.nl/glb</a:t>
            </a: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 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  <a:hlinkClick r:id="rId4"/>
              </a:rPr>
              <a:t>www.gelderland.nl/landentuinbouw</a:t>
            </a: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 </a:t>
            </a:r>
          </a:p>
          <a:p>
            <a:pPr marL="342900" lvl="1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Contact met de accountmanagerslandbouw? &gt; </a:t>
            </a: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  <a:hlinkClick r:id="rId5"/>
              </a:rPr>
              <a:t>accountmanagerlandbouw@gelderland.nl</a:t>
            </a: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; </a:t>
            </a:r>
          </a:p>
          <a:p>
            <a:pPr marL="800100" lvl="2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Rivierenland: Coen van den </a:t>
            </a:r>
            <a:r>
              <a:rPr lang="nl-NL" dirty="0" err="1">
                <a:solidFill>
                  <a:srgbClr val="1B143C"/>
                </a:solidFill>
                <a:latin typeface="Georgia"/>
                <a:ea typeface="MS PGothic" pitchFamily="34" charset="-128"/>
              </a:rPr>
              <a:t>Bighelaar</a:t>
            </a:r>
            <a:endParaRPr lang="nl-NL" dirty="0">
              <a:solidFill>
                <a:srgbClr val="1B143C"/>
              </a:solidFill>
              <a:latin typeface="Georgia"/>
              <a:ea typeface="MS PGothic" pitchFamily="34" charset="-128"/>
            </a:endParaRPr>
          </a:p>
          <a:p>
            <a:pPr marL="800100" lvl="2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Achterhoek: Hans Jolink</a:t>
            </a:r>
          </a:p>
          <a:p>
            <a:pPr marL="800100" lvl="2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Noord-Veluwe: Sharon </a:t>
            </a:r>
            <a:r>
              <a:rPr lang="nl-NL" dirty="0" err="1">
                <a:solidFill>
                  <a:srgbClr val="1B143C"/>
                </a:solidFill>
                <a:latin typeface="Georgia"/>
                <a:ea typeface="MS PGothic" pitchFamily="34" charset="-128"/>
              </a:rPr>
              <a:t>Groenwold</a:t>
            </a:r>
            <a:endParaRPr lang="nl-NL" dirty="0">
              <a:solidFill>
                <a:srgbClr val="1B143C"/>
              </a:solidFill>
              <a:latin typeface="Georgia"/>
              <a:ea typeface="MS PGothic" pitchFamily="34" charset="-128"/>
            </a:endParaRPr>
          </a:p>
          <a:p>
            <a:pPr marL="800100" lvl="2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Zuid-Veluwe: </a:t>
            </a:r>
            <a:r>
              <a:rPr lang="nl-NL" dirty="0" err="1">
                <a:solidFill>
                  <a:srgbClr val="1B143C"/>
                </a:solidFill>
                <a:latin typeface="Georgia"/>
                <a:ea typeface="MS PGothic" pitchFamily="34" charset="-128"/>
              </a:rPr>
              <a:t>Florette</a:t>
            </a: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 </a:t>
            </a:r>
            <a:r>
              <a:rPr lang="nl-NL" dirty="0" err="1">
                <a:solidFill>
                  <a:srgbClr val="1B143C"/>
                </a:solidFill>
                <a:latin typeface="Georgia"/>
                <a:ea typeface="MS PGothic" pitchFamily="34" charset="-128"/>
              </a:rPr>
              <a:t>Reijman</a:t>
            </a:r>
            <a:endParaRPr lang="nl-NL" dirty="0">
              <a:solidFill>
                <a:srgbClr val="1B143C"/>
              </a:solidFill>
              <a:latin typeface="Georgia"/>
              <a:ea typeface="MS PGothic" pitchFamily="34" charset="-128"/>
            </a:endParaRPr>
          </a:p>
          <a:p>
            <a:pPr marL="342900" lvl="1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Sms-berichtenservice om op de hoogte te blijven: </a:t>
            </a: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  <a:hlinkClick r:id="rId6"/>
              </a:rPr>
              <a:t>www.gelderland.nl/sms</a:t>
            </a: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 </a:t>
            </a:r>
          </a:p>
          <a:p>
            <a:pPr marL="342900" lvl="1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Vragen? &gt; </a:t>
            </a: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  <a:hlinkClick r:id="rId7"/>
              </a:rPr>
              <a:t>agrifood@gelderland.nl</a:t>
            </a: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 of </a:t>
            </a: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  <a:hlinkClick r:id="rId8"/>
              </a:rPr>
              <a:t>glb@stimulus.nl</a:t>
            </a: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 </a:t>
            </a:r>
          </a:p>
          <a:p>
            <a:pPr marL="342900" lvl="1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Aanvraag indienen via het GLB-</a:t>
            </a:r>
            <a:r>
              <a:rPr lang="nl-NL" dirty="0" err="1">
                <a:solidFill>
                  <a:srgbClr val="1B143C"/>
                </a:solidFill>
                <a:latin typeface="Georgia"/>
                <a:ea typeface="MS PGothic" pitchFamily="34" charset="-128"/>
              </a:rPr>
              <a:t>webportal</a:t>
            </a: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: </a:t>
            </a: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  <a:hlinkClick r:id="rId9"/>
              </a:rPr>
              <a:t>www.glb-webportal.nl</a:t>
            </a: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 </a:t>
            </a:r>
          </a:p>
          <a:p>
            <a:pPr marL="342900" lvl="1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l-NL" dirty="0">
              <a:solidFill>
                <a:srgbClr val="1B143C"/>
              </a:solidFill>
              <a:latin typeface="Georgia"/>
              <a:ea typeface="MS PGothic" pitchFamily="34" charset="-128"/>
            </a:endParaRPr>
          </a:p>
          <a:p>
            <a:pPr marL="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Innovatiemakelaar Fruitteelt Gelderland: </a:t>
            </a:r>
          </a:p>
          <a:p>
            <a:pPr marL="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Patricia Hoogervorst</a:t>
            </a:r>
          </a:p>
          <a:p>
            <a:pPr marL="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E: </a:t>
            </a: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  <a:hlinkClick r:id="rId10"/>
              </a:rPr>
              <a:t>patricia@phoocus.nl</a:t>
            </a: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 </a:t>
            </a:r>
          </a:p>
          <a:p>
            <a:pPr marL="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1B143C"/>
                </a:solidFill>
                <a:latin typeface="Georgia"/>
                <a:ea typeface="MS PGothic" pitchFamily="34" charset="-128"/>
              </a:rPr>
              <a:t>T: 06-27352224 </a:t>
            </a:r>
          </a:p>
        </p:txBody>
      </p:sp>
      <p:pic>
        <p:nvPicPr>
          <p:cNvPr id="3" name="Picture 2" descr="Gemeenschappelijk Landbouwbeleid (2023-2027) Nationaal Strategisch Plan |  Provincie Zeeland">
            <a:extLst>
              <a:ext uri="{FF2B5EF4-FFF2-40B4-BE49-F238E27FC236}">
                <a16:creationId xmlns:a16="http://schemas.microsoft.com/office/drawing/2014/main" id="{39F5E71D-C9E8-7C67-872F-A422AC81C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09" y="403533"/>
            <a:ext cx="1510773" cy="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851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E47405E-83BF-281B-00B3-DF8E1BDF3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433"/>
            <a:ext cx="10515600" cy="1325563"/>
          </a:xfrm>
        </p:spPr>
        <p:txBody>
          <a:bodyPr/>
          <a:lstStyle/>
          <a:p>
            <a:r>
              <a:rPr lang="nl-NL" dirty="0"/>
              <a:t>Utrecht </a:t>
            </a:r>
            <a:r>
              <a:rPr lang="nl-NL" dirty="0" err="1"/>
              <a:t>LaMi</a:t>
            </a:r>
            <a:r>
              <a:rPr lang="nl-NL" dirty="0"/>
              <a:t> &amp; vraagbaak landbouw 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C08F26-EBAB-D67D-B549-A02EFFE40D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pPr>
              <a:defRPr/>
            </a:pPr>
            <a:fld id="{C15E2364-82A4-DE48-9B47-8D308C858E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8150977-C300-9C71-B902-9F82C355B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1996"/>
            <a:ext cx="6948365" cy="373485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0652F3A-A7EC-6D5C-BC29-AFA0174C3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907" y="3602705"/>
            <a:ext cx="6810375" cy="311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41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2D1B8-FFF1-F29A-5FC1-A7314BA6F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A7E3F90-3390-49F0-BEB2-26BAFB42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AEFD06D-E16E-9B3B-85A5-1E3C6573B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1690688"/>
            <a:ext cx="10515599" cy="4226823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Per provincie verschillende voorwaarden en openstellingsmomenten -&gt; kijk regelmatig zelf op de websites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Informeer bij: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nl-NL" sz="3200" dirty="0"/>
              <a:t>de provinciale contactpersonen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nl-NL" sz="3200" dirty="0"/>
              <a:t>bij RVO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nl-NL" sz="3200" dirty="0"/>
              <a:t>jouw eigen financieel adviseur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Bel de innovatiemakelaar van de NFO  </a:t>
            </a:r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5D5988A-64DE-14A9-2C0F-0C375B6D3C0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pPr>
              <a:defRPr/>
            </a:pPr>
            <a:fld id="{5C607779-D8D7-3B4A-9FD2-C764F6A3213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48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A6F65-21F8-40E0-9A71-7DAD5113D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D4767-CEBD-F201-338A-0D23BDAB4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29870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765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9778C66-F2D3-ED33-A65C-0A9085ED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9FA1D6A-D341-3BFB-86F6-346C53BF5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Opening en welkom</a:t>
            </a:r>
          </a:p>
          <a:p>
            <a:r>
              <a:rPr lang="nl-NL" dirty="0"/>
              <a:t>Groenfondsen en voucherregelingen door Jouke Kardolus </a:t>
            </a:r>
          </a:p>
          <a:p>
            <a:r>
              <a:rPr lang="nl-NL" dirty="0"/>
              <a:t>Mogelijkheden GLB &amp; </a:t>
            </a:r>
            <a:r>
              <a:rPr lang="nl-NL" dirty="0" err="1"/>
              <a:t>ANLb</a:t>
            </a:r>
            <a:r>
              <a:rPr lang="nl-NL" dirty="0"/>
              <a:t> door Patricia Hoogervorst</a:t>
            </a:r>
          </a:p>
          <a:p>
            <a:r>
              <a:rPr lang="nl-NL" dirty="0"/>
              <a:t>Fiscale voordelen door Maarten Romme </a:t>
            </a:r>
          </a:p>
          <a:p>
            <a:r>
              <a:rPr lang="nl-NL" dirty="0"/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319194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94E20-41C0-4F0E-E4CC-EE081A0C3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7AAA6-8773-E978-0E00-19A218A80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47" y="407148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Insteek van de avond </a:t>
            </a:r>
          </a:p>
        </p:txBody>
      </p:sp>
      <p:sp>
        <p:nvSpPr>
          <p:cNvPr id="3" name="Tijdelijke aanduiding voor inhoud 5">
            <a:extLst>
              <a:ext uri="{FF2B5EF4-FFF2-40B4-BE49-F238E27FC236}">
                <a16:creationId xmlns:a16="http://schemas.microsoft.com/office/drawing/2014/main" id="{9E97EAC6-58AD-B99D-4BF7-021CA927B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47" y="173271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Tx/>
              <a:buChar char="-"/>
            </a:pPr>
            <a:r>
              <a:rPr lang="nl-NL" dirty="0"/>
              <a:t>Inzicht / overzicht subsidie en regelingen </a:t>
            </a:r>
          </a:p>
          <a:p>
            <a:pPr marL="914400" lvl="1" indent="-457200">
              <a:buFontTx/>
              <a:buChar char="-"/>
            </a:pPr>
            <a:r>
              <a:rPr lang="nl-NL" dirty="0"/>
              <a:t>Fondsen voor (groene) financiering</a:t>
            </a:r>
          </a:p>
          <a:p>
            <a:pPr marL="914400" lvl="1" indent="-457200">
              <a:buFontTx/>
              <a:buChar char="-"/>
            </a:pPr>
            <a:r>
              <a:rPr lang="nl-NL" dirty="0"/>
              <a:t>Voucherregelingen </a:t>
            </a:r>
          </a:p>
          <a:p>
            <a:pPr marL="914400" lvl="1" indent="-457200">
              <a:buFontTx/>
              <a:buChar char="-"/>
            </a:pPr>
            <a:r>
              <a:rPr lang="nl-NL" dirty="0"/>
              <a:t>Fiscale regelingen</a:t>
            </a:r>
          </a:p>
          <a:p>
            <a:pPr marL="914400" lvl="1" indent="-457200">
              <a:buFontTx/>
              <a:buChar char="-"/>
            </a:pPr>
            <a:r>
              <a:rPr lang="nl-NL" dirty="0"/>
              <a:t>GLB &amp; </a:t>
            </a:r>
            <a:r>
              <a:rPr lang="nl-NL" dirty="0" err="1"/>
              <a:t>ANLb</a:t>
            </a:r>
            <a:endParaRPr lang="nl-NL" dirty="0"/>
          </a:p>
          <a:p>
            <a:pPr marL="457200" indent="-457200">
              <a:buFontTx/>
              <a:buChar char="-"/>
            </a:pPr>
            <a:r>
              <a:rPr lang="nl-NL" dirty="0"/>
              <a:t>Wat niet aan de orde komt</a:t>
            </a:r>
          </a:p>
          <a:p>
            <a:pPr marL="914400" lvl="1" indent="-457200">
              <a:buFontTx/>
              <a:buChar char="-"/>
            </a:pPr>
            <a:r>
              <a:rPr lang="nl-NL" dirty="0"/>
              <a:t>Subsidies voor onderzoek</a:t>
            </a:r>
          </a:p>
          <a:p>
            <a:pPr marL="1371600" lvl="2" indent="-457200">
              <a:buFontTx/>
              <a:buChar char="-"/>
            </a:pPr>
            <a:r>
              <a:rPr lang="nl-NL"/>
              <a:t>Topsector subsidies </a:t>
            </a:r>
          </a:p>
          <a:p>
            <a:pPr marL="914400" lvl="1" indent="-457200">
              <a:buFontTx/>
              <a:buChar char="-"/>
            </a:pPr>
            <a:r>
              <a:rPr lang="nl-NL" dirty="0" err="1"/>
              <a:t>Colland</a:t>
            </a:r>
            <a:endParaRPr lang="nl-NL" dirty="0"/>
          </a:p>
          <a:p>
            <a:pPr marL="1371600" lvl="2" indent="-457200">
              <a:buFontTx/>
              <a:buChar char="-"/>
            </a:pPr>
            <a:r>
              <a:rPr lang="nl-NL" dirty="0"/>
              <a:t>Scholing &amp; advies </a:t>
            </a:r>
          </a:p>
          <a:p>
            <a:pPr marL="914400" lvl="1" indent="-457200">
              <a:buFontTx/>
              <a:buChar char="-"/>
            </a:pPr>
            <a:r>
              <a:rPr lang="nl-NL" dirty="0"/>
              <a:t>Coaching </a:t>
            </a:r>
          </a:p>
          <a:p>
            <a:pPr marL="1371600" lvl="2" indent="-457200">
              <a:buFontTx/>
              <a:buChar char="-"/>
            </a:pPr>
            <a:r>
              <a:rPr lang="nl-NL" dirty="0"/>
              <a:t>Plattelandscoaches Utrecht </a:t>
            </a:r>
          </a:p>
          <a:p>
            <a:pPr marL="1371600" lvl="2" indent="-457200">
              <a:buFontTx/>
              <a:buChar char="-"/>
            </a:pPr>
            <a:r>
              <a:rPr lang="nl-NL" dirty="0"/>
              <a:t>Boerenperspectief in meerdere provincies </a:t>
            </a:r>
          </a:p>
        </p:txBody>
      </p:sp>
    </p:spTree>
    <p:extLst>
      <p:ext uri="{BB962C8B-B14F-4D97-AF65-F5344CB8AC3E}">
        <p14:creationId xmlns:p14="http://schemas.microsoft.com/office/powerpoint/2010/main" val="134457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8D8D1-6C1D-BC70-0CC7-0484EDCD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89C8DB-F0F8-0C24-0C7F-629854F16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60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26EB6-DB02-AD48-7615-FB6877C78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BA94067-771F-A7F4-CFB8-3C97ECDF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</a:t>
            </a:r>
          </a:p>
        </p:txBody>
      </p:sp>
      <p:sp>
        <p:nvSpPr>
          <p:cNvPr id="2" name="Tijdelijke aanduiding voor inhoud 4">
            <a:extLst>
              <a:ext uri="{FF2B5EF4-FFF2-40B4-BE49-F238E27FC236}">
                <a16:creationId xmlns:a16="http://schemas.microsoft.com/office/drawing/2014/main" id="{ECCE6479-A1CA-2620-4F81-8899686CC82F}"/>
              </a:ext>
            </a:extLst>
          </p:cNvPr>
          <p:cNvSpPr txBox="1">
            <a:spLocks/>
          </p:cNvSpPr>
          <p:nvPr/>
        </p:nvSpPr>
        <p:spPr>
          <a:xfrm>
            <a:off x="904784" y="1107262"/>
            <a:ext cx="10166628" cy="4830543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Nexa Book" panose="02000000000000000000" pitchFamily="2" charset="0"/>
                <a:ea typeface="Nexa Book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exa Book" panose="02000000000000000000" pitchFamily="2" charset="0"/>
                <a:ea typeface="Nexa Book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exa Book" panose="02000000000000000000" pitchFamily="2" charset="0"/>
                <a:ea typeface="Nexa Book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exa Book" panose="02000000000000000000" pitchFamily="2" charset="0"/>
                <a:ea typeface="Nexa Book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exa Book" panose="02000000000000000000" pitchFamily="2" charset="0"/>
                <a:ea typeface="Nexa Book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nl-NL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Introductie GLB / </a:t>
            </a:r>
            <a:r>
              <a:rPr lang="nl-NL" dirty="0" err="1">
                <a:solidFill>
                  <a:schemeClr val="bg1"/>
                </a:solidFill>
              </a:rPr>
              <a:t>ANLb</a:t>
            </a:r>
            <a:endParaRPr lang="nl-NL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Voorbeelden van wat nu open staat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Bronnen voor meer informatie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>
              <a:ea typeface="MS PGothic"/>
            </a:endParaRPr>
          </a:p>
        </p:txBody>
      </p:sp>
      <p:pic>
        <p:nvPicPr>
          <p:cNvPr id="3" name="Picture 2" descr="Gemeenschappelijk Landbouwbeleid (2023-2027) Nationaal Strategisch Plan |  Provincie Zeeland">
            <a:extLst>
              <a:ext uri="{FF2B5EF4-FFF2-40B4-BE49-F238E27FC236}">
                <a16:creationId xmlns:a16="http://schemas.microsoft.com/office/drawing/2014/main" id="{D3B0D66E-CC75-4774-F6C4-CA1889422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789" y="3429000"/>
            <a:ext cx="5471346" cy="291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48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CEE2C54-02AB-B29E-8659-3BE52C78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5271247" cy="1325563"/>
          </a:xfrm>
        </p:spPr>
        <p:txBody>
          <a:bodyPr/>
          <a:lstStyle/>
          <a:p>
            <a:r>
              <a:rPr lang="nl-NL" dirty="0"/>
              <a:t>GLB 				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3BC2816-9C1A-FE96-5695-519A18E25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94" y="1467130"/>
            <a:ext cx="5320553" cy="4246701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92BF20"/>
                </a:solidFill>
              </a:rPr>
              <a:t>Gemeenschappelijk Landbouwbeleid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Subsidie en regels voor landbouw en duurzame voedselproductie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Overkoepelend Europees beleid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Nationaal strategisch plan (NSP) met belangrijke rol voor de provincies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Loopt van 2023 - 2027</a:t>
            </a:r>
            <a:endParaRPr lang="nl-NL" dirty="0"/>
          </a:p>
          <a:p>
            <a:endParaRPr lang="nl-NL" dirty="0"/>
          </a:p>
          <a:p>
            <a:pPr marL="457200" indent="-457200">
              <a:buFontTx/>
              <a:buChar char="-"/>
            </a:pPr>
            <a:endParaRPr lang="nl-NL" dirty="0"/>
          </a:p>
        </p:txBody>
      </p:sp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4EE06218-0E2A-974A-D402-41A834008CEE}"/>
              </a:ext>
            </a:extLst>
          </p:cNvPr>
          <p:cNvSpPr txBox="1">
            <a:spLocks/>
          </p:cNvSpPr>
          <p:nvPr/>
        </p:nvSpPr>
        <p:spPr>
          <a:xfrm>
            <a:off x="6109447" y="1467129"/>
            <a:ext cx="5490882" cy="42467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Nexa Book" panose="02000000000000000000" pitchFamily="2" charset="0"/>
                <a:ea typeface="Nexa Book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exa Book" panose="02000000000000000000" pitchFamily="2" charset="0"/>
                <a:ea typeface="Nexa Book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exa Book" panose="02000000000000000000" pitchFamily="2" charset="0"/>
                <a:ea typeface="Nexa Book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exa Book" panose="02000000000000000000" pitchFamily="2" charset="0"/>
                <a:ea typeface="Nexa Book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exa Book" panose="02000000000000000000" pitchFamily="2" charset="0"/>
                <a:ea typeface="Nexa Book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b="1" dirty="0">
                <a:solidFill>
                  <a:srgbClr val="92BF20"/>
                </a:solidFill>
              </a:rPr>
              <a:t>Agrarisch Natuur- en Landschapsbeheer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Subsidieprogramma binnen het GLB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Gericht op belonen van bescherming van natuur, landschap, bodem en water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Specifieke Nederlandse invulling van GLB voor agrarisch natuurbeheer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Uitvoering i.s.m. met agrarische collectieven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Financiering door EU, provincies en waterschappen </a:t>
            </a:r>
          </a:p>
          <a:p>
            <a:pPr marL="457200" indent="-457200">
              <a:buFontTx/>
              <a:buChar char="-"/>
            </a:pPr>
            <a:endParaRPr lang="nl-NL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45B39927-1486-E9A4-F89F-BFFD4ADE3107}"/>
              </a:ext>
            </a:extLst>
          </p:cNvPr>
          <p:cNvSpPr txBox="1">
            <a:spLocks/>
          </p:cNvSpPr>
          <p:nvPr/>
        </p:nvSpPr>
        <p:spPr>
          <a:xfrm>
            <a:off x="6234953" y="365125"/>
            <a:ext cx="51950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Nexa Black" panose="02000000000000000000" pitchFamily="2" charset="0"/>
                <a:ea typeface="Nexa Black" panose="02000000000000000000" pitchFamily="2" charset="0"/>
                <a:cs typeface="+mj-cs"/>
              </a:defRPr>
            </a:lvl1pPr>
          </a:lstStyle>
          <a:p>
            <a:r>
              <a:rPr lang="nl-NL" dirty="0" err="1"/>
              <a:t>ANLb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54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652C8-6B78-9752-5BE2-8F2EF7D95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951AEF2-4D3C-1170-BEB8-EB0411F3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5047" cy="1325563"/>
          </a:xfrm>
        </p:spPr>
        <p:txBody>
          <a:bodyPr/>
          <a:lstStyle/>
          <a:p>
            <a:r>
              <a:rPr lang="nl-NL" dirty="0"/>
              <a:t>GLB voorbeelden 				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A1D0C20-4A1B-96CF-2E5A-77A28302B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94" y="1467130"/>
            <a:ext cx="5320553" cy="4246701"/>
          </a:xfrm>
        </p:spPr>
        <p:txBody>
          <a:bodyPr>
            <a:normAutofit fontScale="92500" lnSpcReduction="20000"/>
          </a:bodyPr>
          <a:lstStyle/>
          <a:p>
            <a:r>
              <a:rPr lang="nl-NL" sz="2400" b="1" dirty="0">
                <a:solidFill>
                  <a:srgbClr val="92BF20"/>
                </a:solidFill>
              </a:rPr>
              <a:t>Gemeenschappelijk Landbouwbeleid 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2600" dirty="0"/>
              <a:t>Basispremie (ha vergoedingen)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2600" dirty="0" err="1"/>
              <a:t>Eco</a:t>
            </a:r>
            <a:r>
              <a:rPr lang="nl-NL" sz="2600" dirty="0"/>
              <a:t>-regelingen (vergoeding voor specifieke maatregelen)*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2600" dirty="0"/>
              <a:t>Regelingen voor jonge landbouwers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2600" dirty="0"/>
              <a:t>Projectsubsidies (voor samenwerkingsprojecten, innovatie, investeringen en kennisdeling)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2600" dirty="0"/>
              <a:t>LEADER (voor lokale initiatieven op het platteland)</a:t>
            </a:r>
          </a:p>
          <a:p>
            <a:pPr marL="457200" indent="-457200">
              <a:buFontTx/>
              <a:buChar char="-"/>
            </a:pPr>
            <a:endParaRPr lang="nl-NL" dirty="0"/>
          </a:p>
        </p:txBody>
      </p:sp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56AB5DD7-1FC2-37CD-463E-A6C224B65B48}"/>
              </a:ext>
            </a:extLst>
          </p:cNvPr>
          <p:cNvSpPr txBox="1">
            <a:spLocks/>
          </p:cNvSpPr>
          <p:nvPr/>
        </p:nvSpPr>
        <p:spPr>
          <a:xfrm>
            <a:off x="6096000" y="1404376"/>
            <a:ext cx="5490882" cy="42467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Nexa Book" panose="02000000000000000000" pitchFamily="2" charset="0"/>
                <a:ea typeface="Nexa Book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exa Book" panose="02000000000000000000" pitchFamily="2" charset="0"/>
                <a:ea typeface="Nexa Book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exa Book" panose="02000000000000000000" pitchFamily="2" charset="0"/>
                <a:ea typeface="Nexa Book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exa Book" panose="02000000000000000000" pitchFamily="2" charset="0"/>
                <a:ea typeface="Nexa Book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exa Book" panose="02000000000000000000" pitchFamily="2" charset="0"/>
                <a:ea typeface="Nexa Book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b="1" dirty="0">
                <a:solidFill>
                  <a:srgbClr val="92BF20"/>
                </a:solidFill>
              </a:rPr>
              <a:t>Agrarisch Natuur- en Landschapsbeheer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Herstel en aanleg landschapselementen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Activiteiten (bijv. weidevogelbeheer)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Inzet voor water &amp; klimaat (waterberging, bufferzones, natuur inclusief ondernemen)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Niet productieve investeringen (bijv. gericht op biodiversiteit)</a:t>
            </a:r>
          </a:p>
          <a:p>
            <a:pPr marL="457200" indent="-457200">
              <a:buFontTx/>
              <a:buChar char="-"/>
            </a:pPr>
            <a:endParaRPr lang="nl-NL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AE233582-1211-2B9C-B14C-CB567685241A}"/>
              </a:ext>
            </a:extLst>
          </p:cNvPr>
          <p:cNvSpPr txBox="1">
            <a:spLocks/>
          </p:cNvSpPr>
          <p:nvPr/>
        </p:nvSpPr>
        <p:spPr>
          <a:xfrm>
            <a:off x="6234953" y="365125"/>
            <a:ext cx="51950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Nexa Black" panose="02000000000000000000" pitchFamily="2" charset="0"/>
                <a:ea typeface="Nexa Black" panose="02000000000000000000" pitchFamily="2" charset="0"/>
                <a:cs typeface="+mj-cs"/>
              </a:defRPr>
            </a:lvl1pPr>
          </a:lstStyle>
          <a:p>
            <a:r>
              <a:rPr lang="nl-NL" dirty="0" err="1"/>
              <a:t>ANLb</a:t>
            </a:r>
            <a:r>
              <a:rPr lang="nl-NL" dirty="0"/>
              <a:t> voorbeelden</a:t>
            </a:r>
          </a:p>
          <a:p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85E2CEE-2B99-CE65-186E-5D22FE0FC073}"/>
              </a:ext>
            </a:extLst>
          </p:cNvPr>
          <p:cNvSpPr txBox="1"/>
          <p:nvPr/>
        </p:nvSpPr>
        <p:spPr>
          <a:xfrm>
            <a:off x="809065" y="5814501"/>
            <a:ext cx="1085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92BF20"/>
                </a:solidFill>
              </a:rPr>
              <a:t>*</a:t>
            </a:r>
            <a:r>
              <a:rPr lang="nl-NL" dirty="0"/>
              <a:t>Inspanningen voor </a:t>
            </a:r>
            <a:r>
              <a:rPr lang="nl-NL" dirty="0" err="1"/>
              <a:t>ANLb</a:t>
            </a:r>
            <a:r>
              <a:rPr lang="nl-NL" dirty="0"/>
              <a:t> en de </a:t>
            </a:r>
            <a:r>
              <a:rPr lang="nl-NL" dirty="0" err="1"/>
              <a:t>ecoregeling</a:t>
            </a:r>
            <a:r>
              <a:rPr lang="nl-NL" dirty="0"/>
              <a:t> kunnen niet dubbel worden beloond. </a:t>
            </a:r>
          </a:p>
        </p:txBody>
      </p:sp>
    </p:spTree>
    <p:extLst>
      <p:ext uri="{BB962C8B-B14F-4D97-AF65-F5344CB8AC3E}">
        <p14:creationId xmlns:p14="http://schemas.microsoft.com/office/powerpoint/2010/main" val="43432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7859D-D6E6-50E2-19C5-A316C8B1C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0A889-3966-3C72-E714-F6EADB03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29870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nl-NL" dirty="0"/>
              <a:t>Voorbeelden van wat nu open staat</a:t>
            </a:r>
          </a:p>
        </p:txBody>
      </p:sp>
    </p:spTree>
    <p:extLst>
      <p:ext uri="{BB962C8B-B14F-4D97-AF65-F5344CB8AC3E}">
        <p14:creationId xmlns:p14="http://schemas.microsoft.com/office/powerpoint/2010/main" val="3985807018"/>
      </p:ext>
    </p:extLst>
  </p:cSld>
  <p:clrMapOvr>
    <a:masterClrMapping/>
  </p:clrMapOvr>
</p:sld>
</file>

<file path=ppt/theme/theme1.xml><?xml version="1.0" encoding="utf-8"?>
<a:theme xmlns:a="http://schemas.openxmlformats.org/drawingml/2006/main" name="Gro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FO_powerpoint" id="{12451CB8-E967-594A-BA4E-C5B4FFDE9CA3}" vid="{8C7EE4F3-20FC-2A42-952C-1E6EC6E9F2DE}"/>
    </a:ext>
  </a:extLst>
</a:theme>
</file>

<file path=ppt/theme/theme2.xml><?xml version="1.0" encoding="utf-8"?>
<a:theme xmlns:a="http://schemas.openxmlformats.org/drawingml/2006/main" name="Groen-App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FO_powerpoint" id="{12451CB8-E967-594A-BA4E-C5B4FFDE9CA3}" vid="{6D78B773-39A1-494F-9D43-C2CB1B67B9B6}"/>
    </a:ext>
  </a:extLst>
</a:theme>
</file>

<file path=ppt/theme/theme3.xml><?xml version="1.0" encoding="utf-8"?>
<a:theme xmlns:a="http://schemas.openxmlformats.org/drawingml/2006/main" name="Braam-B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FO_powerpoint" id="{12451CB8-E967-594A-BA4E-C5B4FFDE9CA3}" vid="{F6F07FA6-FE4A-6943-A90D-FBA7E59C5F3F}"/>
    </a:ext>
  </a:extLst>
</a:theme>
</file>

<file path=ppt/theme/theme4.xml><?xml version="1.0" encoding="utf-8"?>
<a:theme xmlns:a="http://schemas.openxmlformats.org/drawingml/2006/main" name="Pruim-K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FO_powerpoint" id="{12451CB8-E967-594A-BA4E-C5B4FFDE9CA3}" vid="{FDA338FF-A576-2541-993A-2A76DA2DFAC4}"/>
    </a:ext>
  </a:extLst>
</a:theme>
</file>

<file path=ppt/theme/theme5.xml><?xml version="1.0" encoding="utf-8"?>
<a:theme xmlns:a="http://schemas.openxmlformats.org/drawingml/2006/main" name="Groen-Bra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FO_powerpoint" id="{12451CB8-E967-594A-BA4E-C5B4FFDE9CA3}" vid="{0BF5B0EF-1208-824C-8A03-9594A75FFCA0}"/>
    </a:ext>
  </a:extLst>
</a:theme>
</file>

<file path=ppt/theme/theme6.xml><?xml version="1.0" encoding="utf-8"?>
<a:theme xmlns:a="http://schemas.openxmlformats.org/drawingml/2006/main" name="GELD-009-4_PowerPointTemplate_v10">
  <a:themeElements>
    <a:clrScheme name="Provincie Gelderland">
      <a:dk1>
        <a:srgbClr val="1B143C"/>
      </a:dk1>
      <a:lt1>
        <a:srgbClr val="FFFFFF"/>
      </a:lt1>
      <a:dk2>
        <a:srgbClr val="1B143C"/>
      </a:dk2>
      <a:lt2>
        <a:srgbClr val="D9E020"/>
      </a:lt2>
      <a:accent1>
        <a:srgbClr val="005B7F"/>
      </a:accent1>
      <a:accent2>
        <a:srgbClr val="48A842"/>
      </a:accent2>
      <a:accent3>
        <a:srgbClr val="FFDD00"/>
      </a:accent3>
      <a:accent4>
        <a:srgbClr val="FF9900"/>
      </a:accent4>
      <a:accent5>
        <a:srgbClr val="FF6600"/>
      </a:accent5>
      <a:accent6>
        <a:srgbClr val="CC0000"/>
      </a:accent6>
      <a:hlink>
        <a:srgbClr val="0066CC"/>
      </a:hlink>
      <a:folHlink>
        <a:srgbClr val="663399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18DA2474210C4FB2CCC9AEE4BC63B1" ma:contentTypeVersion="17" ma:contentTypeDescription="Een nieuw document maken." ma:contentTypeScope="" ma:versionID="0719ac5a44ceb4c5d9ac8b51d0e3e510">
  <xsd:schema xmlns:xsd="http://www.w3.org/2001/XMLSchema" xmlns:xs="http://www.w3.org/2001/XMLSchema" xmlns:p="http://schemas.microsoft.com/office/2006/metadata/properties" xmlns:ns2="6ce75975-c8b8-4b33-81a7-4fe488727bf3" xmlns:ns3="7efb0ca5-7621-4e83-bd4b-265aac328571" targetNamespace="http://schemas.microsoft.com/office/2006/metadata/properties" ma:root="true" ma:fieldsID="05ce9a299b71c98af46a2786a408ae2b" ns2:_="" ns3:_="">
    <xsd:import namespace="6ce75975-c8b8-4b33-81a7-4fe488727bf3"/>
    <xsd:import namespace="7efb0ca5-7621-4e83-bd4b-265aac32857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e75975-c8b8-4b33-81a7-4fe488727b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b0ca5-7621-4e83-bd4b-265aac328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3578887-0369-42e0-aef9-42bdbcd63d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7253FC-614C-4BE4-A7D4-3F742DC275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e75975-c8b8-4b33-81a7-4fe488727bf3"/>
    <ds:schemaRef ds:uri="7efb0ca5-7621-4e83-bd4b-265aac328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03FC1A-2613-47D2-91B2-BE911EA057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NFO_powerpoint. nieuw potx</Template>
  <TotalTime>269</TotalTime>
  <Words>1259</Words>
  <Application>Microsoft Office PowerPoint</Application>
  <PresentationFormat>Breedbeeld</PresentationFormat>
  <Paragraphs>206</Paragraphs>
  <Slides>24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6</vt:i4>
      </vt:variant>
      <vt:variant>
        <vt:lpstr>Diatitels</vt:lpstr>
      </vt:variant>
      <vt:variant>
        <vt:i4>24</vt:i4>
      </vt:variant>
    </vt:vector>
  </HeadingPairs>
  <TitlesOfParts>
    <vt:vector size="39" baseType="lpstr">
      <vt:lpstr>MS PGothic</vt:lpstr>
      <vt:lpstr>Aptos</vt:lpstr>
      <vt:lpstr>Arial</vt:lpstr>
      <vt:lpstr>Calibri</vt:lpstr>
      <vt:lpstr>Georgia</vt:lpstr>
      <vt:lpstr>Lucida Grande</vt:lpstr>
      <vt:lpstr>Nexa Black</vt:lpstr>
      <vt:lpstr>Nexa Book</vt:lpstr>
      <vt:lpstr>Wingdings</vt:lpstr>
      <vt:lpstr>Groen</vt:lpstr>
      <vt:lpstr>Groen-Appel</vt:lpstr>
      <vt:lpstr>Braam-Bes</vt:lpstr>
      <vt:lpstr>Pruim-Kers</vt:lpstr>
      <vt:lpstr>Groen-Braam</vt:lpstr>
      <vt:lpstr>GELD-009-4_PowerPointTemplate_v10</vt:lpstr>
      <vt:lpstr>Patricia Hoogervorst Innovatiemakelaar (Gelderland) 26 november 2025</vt:lpstr>
      <vt:lpstr>Welkom</vt:lpstr>
      <vt:lpstr>Programma </vt:lpstr>
      <vt:lpstr>Insteek van de avond </vt:lpstr>
      <vt:lpstr>PowerPoint-presentatie</vt:lpstr>
      <vt:lpstr>Inhoud </vt:lpstr>
      <vt:lpstr>GLB     </vt:lpstr>
      <vt:lpstr>GLB voorbeelden     </vt:lpstr>
      <vt:lpstr>Voorbeelden van wat nu open staat</vt:lpstr>
      <vt:lpstr>GLB-programmering in Gelderland</vt:lpstr>
      <vt:lpstr>Komende GLB-regelingen  </vt:lpstr>
      <vt:lpstr>Komende GLB-regelingen</vt:lpstr>
      <vt:lpstr>Komende GLB-regelingen</vt:lpstr>
      <vt:lpstr>GLB-regeling  Samenwerking voor innovatie</vt:lpstr>
      <vt:lpstr>GLB-regeling  Samenwerking voor innovatie</vt:lpstr>
      <vt:lpstr>Andere provincies / landelijk open:  </vt:lpstr>
      <vt:lpstr>Informatie, hulp en advies </vt:lpstr>
      <vt:lpstr>Het loket voor aanvragen GLB-subsidies verschilt per provincie</vt:lpstr>
      <vt:lpstr>Elke provincie heeft een website </vt:lpstr>
      <vt:lpstr>Gelderland: Accountmanagers Landbouw en Tuinbouw</vt:lpstr>
      <vt:lpstr>Meer informatie</vt:lpstr>
      <vt:lpstr>Utrecht LaMi &amp; vraagbaak landbouw  </vt:lpstr>
      <vt:lpstr>TIPS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Patricia Hoogervorst</dc:creator>
  <cp:lastModifiedBy>Patricia Hoogervorst</cp:lastModifiedBy>
  <cp:revision>13</cp:revision>
  <dcterms:created xsi:type="dcterms:W3CDTF">2025-01-15T15:12:48Z</dcterms:created>
  <dcterms:modified xsi:type="dcterms:W3CDTF">2025-11-26T17:42:03Z</dcterms:modified>
</cp:coreProperties>
</file>